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1" r:id="rId4"/>
    <p:sldId id="259" r:id="rId5"/>
    <p:sldId id="278" r:id="rId6"/>
    <p:sldId id="260" r:id="rId7"/>
    <p:sldId id="262" r:id="rId8"/>
    <p:sldId id="277" r:id="rId9"/>
    <p:sldId id="276" r:id="rId10"/>
    <p:sldId id="265" r:id="rId11"/>
    <p:sldId id="279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1" autoAdjust="0"/>
    <p:restoredTop sz="94602" autoAdjust="0"/>
  </p:normalViewPr>
  <p:slideViewPr>
    <p:cSldViewPr>
      <p:cViewPr varScale="1">
        <p:scale>
          <a:sx n="88" d="100"/>
          <a:sy n="88" d="100"/>
        </p:scale>
        <p:origin x="-556" y="-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79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D5542A-22F7-4198-93E8-E2C09CAA58C0}" type="doc">
      <dgm:prSet loTypeId="urn:microsoft.com/office/officeart/2008/layout/HexagonCluster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2486BCE-A146-45A2-A6FB-D2DFDE27F234}">
      <dgm:prSet phldrT="[Testo]" custT="1"/>
      <dgm:spPr/>
      <dgm:t>
        <a:bodyPr/>
        <a:lstStyle/>
        <a:p>
          <a:r>
            <a:rPr lang="en-GB" sz="1400" b="1" noProof="0" dirty="0" smtClean="0"/>
            <a:t>Greenhouse effect</a:t>
          </a:r>
        </a:p>
      </dgm:t>
    </dgm:pt>
    <dgm:pt modelId="{3A243FB5-9EF4-4970-87CE-E589F0B0F6F4}" type="parTrans" cxnId="{5BF2DB34-6A84-44DB-B943-622EC436BCA3}">
      <dgm:prSet/>
      <dgm:spPr/>
      <dgm:t>
        <a:bodyPr/>
        <a:lstStyle/>
        <a:p>
          <a:endParaRPr lang="it-IT"/>
        </a:p>
      </dgm:t>
    </dgm:pt>
    <dgm:pt modelId="{929BE61A-16A0-43EF-AEE2-090DA01E22CA}" type="sibTrans" cxnId="{5BF2DB34-6A84-44DB-B943-622EC436BCA3}">
      <dgm:prSet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89" t="-46312" r="-989" b="-3688"/>
          </a:stretch>
        </a:blipFill>
      </dgm:spPr>
      <dgm:t>
        <a:bodyPr/>
        <a:lstStyle/>
        <a:p>
          <a:endParaRPr lang="it-IT"/>
        </a:p>
      </dgm:t>
    </dgm:pt>
    <dgm:pt modelId="{93EFA9FC-3B78-406B-9FC4-16025B3C025F}">
      <dgm:prSet phldrT="[Testo]" custT="1"/>
      <dgm:spPr/>
      <dgm:t>
        <a:bodyPr/>
        <a:lstStyle/>
        <a:p>
          <a:r>
            <a:rPr lang="en-GB" sz="2000" b="1" noProof="0" dirty="0" err="1" smtClean="0"/>
            <a:t>Antifog</a:t>
          </a:r>
          <a:r>
            <a:rPr lang="en-GB" sz="2000" b="1" noProof="0" dirty="0" smtClean="0"/>
            <a:t> Effect</a:t>
          </a:r>
          <a:endParaRPr lang="en-GB" sz="2000" b="1" noProof="0" dirty="0"/>
        </a:p>
      </dgm:t>
    </dgm:pt>
    <dgm:pt modelId="{C6E5194D-2DA0-4AEA-83C3-2D132F5DE549}" type="parTrans" cxnId="{934B7CC9-1732-4A70-B809-2A119E320145}">
      <dgm:prSet/>
      <dgm:spPr/>
      <dgm:t>
        <a:bodyPr/>
        <a:lstStyle/>
        <a:p>
          <a:endParaRPr lang="it-IT"/>
        </a:p>
      </dgm:t>
    </dgm:pt>
    <dgm:pt modelId="{D393FD12-E093-42B4-ACE5-79393F7CD2C7}" type="sibTrans" cxnId="{934B7CC9-1732-4A70-B809-2A119E320145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it-IT"/>
        </a:p>
      </dgm:t>
    </dgm:pt>
    <dgm:pt modelId="{A9EDD5AC-ABCA-4DAE-A9F6-556FA302C15C}">
      <dgm:prSet phldrT="[Testo]" custT="1"/>
      <dgm:spPr/>
      <dgm:t>
        <a:bodyPr/>
        <a:lstStyle/>
        <a:p>
          <a:r>
            <a:rPr lang="it-IT" sz="2400" b="1" dirty="0" smtClean="0"/>
            <a:t>Service Life</a:t>
          </a:r>
          <a:endParaRPr lang="it-IT" sz="2400" b="1" dirty="0"/>
        </a:p>
      </dgm:t>
    </dgm:pt>
    <dgm:pt modelId="{5C8A78A3-1BD3-4EDF-9CAA-9A2FF2B08525}" type="parTrans" cxnId="{33BD2DE4-7B54-4E0D-A5D6-DA2A47994E36}">
      <dgm:prSet/>
      <dgm:spPr/>
      <dgm:t>
        <a:bodyPr/>
        <a:lstStyle/>
        <a:p>
          <a:endParaRPr lang="it-IT"/>
        </a:p>
      </dgm:t>
    </dgm:pt>
    <dgm:pt modelId="{E00B3C81-A548-4E15-87D1-7D47F7B1B08A}" type="sibTrans" cxnId="{33BD2DE4-7B54-4E0D-A5D6-DA2A47994E36}">
      <dgm:prSet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4" t="-43029" r="494" b="-6971"/>
          </a:stretch>
        </a:blipFill>
      </dgm:spPr>
      <dgm:t>
        <a:bodyPr/>
        <a:lstStyle/>
        <a:p>
          <a:endParaRPr lang="it-IT"/>
        </a:p>
      </dgm:t>
    </dgm:pt>
    <dgm:pt modelId="{EE337494-9B7B-4D77-9A27-3C0F56C9F8F2}">
      <dgm:prSet phldrT="[Testo]" custT="1"/>
      <dgm:spPr/>
      <dgm:t>
        <a:bodyPr/>
        <a:lstStyle/>
        <a:p>
          <a:r>
            <a:rPr lang="en-GB" sz="1200" b="1" noProof="0" dirty="0" err="1" smtClean="0"/>
            <a:t>Ligth</a:t>
          </a:r>
          <a:r>
            <a:rPr lang="en-GB" sz="1200" b="1" noProof="0" dirty="0" smtClean="0"/>
            <a:t> Transmission</a:t>
          </a:r>
          <a:endParaRPr lang="en-GB" sz="1200" b="1" noProof="0" dirty="0"/>
        </a:p>
      </dgm:t>
    </dgm:pt>
    <dgm:pt modelId="{30F32DB4-E2CB-4FEC-9B81-F63D64794213}" type="parTrans" cxnId="{57E72491-082B-40BF-B4DA-31728EF8B4DC}">
      <dgm:prSet/>
      <dgm:spPr/>
      <dgm:t>
        <a:bodyPr/>
        <a:lstStyle/>
        <a:p>
          <a:endParaRPr lang="it-IT"/>
        </a:p>
      </dgm:t>
    </dgm:pt>
    <dgm:pt modelId="{469AD799-5460-4A7D-9928-5B2EF1EC056F}" type="sibTrans" cxnId="{57E72491-082B-40BF-B4DA-31728EF8B4DC}">
      <dgm:prSet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904" b="-37096"/>
          </a:stretch>
        </a:blipFill>
      </dgm:spPr>
      <dgm:t>
        <a:bodyPr/>
        <a:lstStyle/>
        <a:p>
          <a:endParaRPr lang="it-IT"/>
        </a:p>
      </dgm:t>
    </dgm:pt>
    <dgm:pt modelId="{63B4FF80-46AB-4034-92AA-A47C2F936AAF}" type="pres">
      <dgm:prSet presAssocID="{A2D5542A-22F7-4198-93E8-E2C09CAA58C0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it-IT"/>
        </a:p>
      </dgm:t>
    </dgm:pt>
    <dgm:pt modelId="{890D959C-9C14-43E6-81AE-F51E739C649C}" type="pres">
      <dgm:prSet presAssocID="{42486BCE-A146-45A2-A6FB-D2DFDE27F234}" presName="text1" presStyleCnt="0"/>
      <dgm:spPr/>
      <dgm:t>
        <a:bodyPr/>
        <a:lstStyle/>
        <a:p>
          <a:endParaRPr lang="it-IT"/>
        </a:p>
      </dgm:t>
    </dgm:pt>
    <dgm:pt modelId="{D39D7C36-1870-46F1-A809-33470DF948D8}" type="pres">
      <dgm:prSet presAssocID="{42486BCE-A146-45A2-A6FB-D2DFDE27F234}" presName="textRepeatNode" presStyleLbl="alignNode1" presStyleIdx="0" presStyleCnt="4" custLinFactY="-66735" custLinFactNeighborX="-8512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8E19E59-5962-498E-8BBF-795F9F5084E2}" type="pres">
      <dgm:prSet presAssocID="{42486BCE-A146-45A2-A6FB-D2DFDE27F234}" presName="textaccent1" presStyleCnt="0"/>
      <dgm:spPr/>
      <dgm:t>
        <a:bodyPr/>
        <a:lstStyle/>
        <a:p>
          <a:endParaRPr lang="it-IT"/>
        </a:p>
      </dgm:t>
    </dgm:pt>
    <dgm:pt modelId="{4F405E28-3AD9-4809-AC7C-246542B4ED8D}" type="pres">
      <dgm:prSet presAssocID="{42486BCE-A146-45A2-A6FB-D2DFDE27F234}" presName="accentRepeatNode" presStyleLbl="solidAlignAcc1" presStyleIdx="0" presStyleCnt="8" custLinFactX="-284127" custLinFactY="-500000" custLinFactNeighborX="-300000" custLinFactNeighborY="-572556"/>
      <dgm:spPr/>
      <dgm:t>
        <a:bodyPr/>
        <a:lstStyle/>
        <a:p>
          <a:endParaRPr lang="it-IT"/>
        </a:p>
      </dgm:t>
    </dgm:pt>
    <dgm:pt modelId="{6DF8C977-9036-448A-9CB6-4AE8B1A81E51}" type="pres">
      <dgm:prSet presAssocID="{929BE61A-16A0-43EF-AEE2-090DA01E22CA}" presName="image1" presStyleCnt="0"/>
      <dgm:spPr/>
      <dgm:t>
        <a:bodyPr/>
        <a:lstStyle/>
        <a:p>
          <a:endParaRPr lang="it-IT"/>
        </a:p>
      </dgm:t>
    </dgm:pt>
    <dgm:pt modelId="{03D87C01-EF3A-45D0-9EE7-57A35D9AA24B}" type="pres">
      <dgm:prSet presAssocID="{929BE61A-16A0-43EF-AEE2-090DA01E22CA}" presName="imageRepeatNode" presStyleLbl="alignAcc1" presStyleIdx="0" presStyleCnt="4" custLinFactNeighborX="554" custLinFactNeighborY="-293"/>
      <dgm:spPr/>
      <dgm:t>
        <a:bodyPr/>
        <a:lstStyle/>
        <a:p>
          <a:endParaRPr lang="it-IT"/>
        </a:p>
      </dgm:t>
    </dgm:pt>
    <dgm:pt modelId="{060DCD94-90E1-474B-AE14-E8677D377E4B}" type="pres">
      <dgm:prSet presAssocID="{929BE61A-16A0-43EF-AEE2-090DA01E22CA}" presName="imageaccent1" presStyleCnt="0"/>
      <dgm:spPr/>
      <dgm:t>
        <a:bodyPr/>
        <a:lstStyle/>
        <a:p>
          <a:endParaRPr lang="it-IT"/>
        </a:p>
      </dgm:t>
    </dgm:pt>
    <dgm:pt modelId="{C54E6192-35DB-406F-81D9-21D084B95118}" type="pres">
      <dgm:prSet presAssocID="{929BE61A-16A0-43EF-AEE2-090DA01E22CA}" presName="accentRepeatNode" presStyleLbl="solidAlignAcc1" presStyleIdx="1" presStyleCnt="8" custLinFactX="-200000" custLinFactY="-300000" custLinFactNeighborX="-210164" custLinFactNeighborY="-398666"/>
      <dgm:spPr/>
      <dgm:t>
        <a:bodyPr/>
        <a:lstStyle/>
        <a:p>
          <a:endParaRPr lang="it-IT"/>
        </a:p>
      </dgm:t>
    </dgm:pt>
    <dgm:pt modelId="{7F89B1CD-3A1D-4D9F-AAB1-4A09DD9A1AEE}" type="pres">
      <dgm:prSet presAssocID="{93EFA9FC-3B78-406B-9FC4-16025B3C025F}" presName="text2" presStyleCnt="0"/>
      <dgm:spPr/>
      <dgm:t>
        <a:bodyPr/>
        <a:lstStyle/>
        <a:p>
          <a:endParaRPr lang="it-IT"/>
        </a:p>
      </dgm:t>
    </dgm:pt>
    <dgm:pt modelId="{4281A4C4-BB21-4FB5-A740-F78D568325F6}" type="pres">
      <dgm:prSet presAssocID="{93EFA9FC-3B78-406B-9FC4-16025B3C025F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D97087B-B62C-4EE9-A9E8-613DF6183A73}" type="pres">
      <dgm:prSet presAssocID="{93EFA9FC-3B78-406B-9FC4-16025B3C025F}" presName="textaccent2" presStyleCnt="0"/>
      <dgm:spPr/>
      <dgm:t>
        <a:bodyPr/>
        <a:lstStyle/>
        <a:p>
          <a:endParaRPr lang="it-IT"/>
        </a:p>
      </dgm:t>
    </dgm:pt>
    <dgm:pt modelId="{0CF9D8C6-3D08-4D41-95CE-AE4591A6D1EB}" type="pres">
      <dgm:prSet presAssocID="{93EFA9FC-3B78-406B-9FC4-16025B3C025F}" presName="accentRepeatNode" presStyleLbl="solidAlignAcc1" presStyleIdx="2" presStyleCnt="8"/>
      <dgm:spPr/>
      <dgm:t>
        <a:bodyPr/>
        <a:lstStyle/>
        <a:p>
          <a:endParaRPr lang="it-IT"/>
        </a:p>
      </dgm:t>
    </dgm:pt>
    <dgm:pt modelId="{65B497B8-0151-45F5-B3FD-317C3BF66DAA}" type="pres">
      <dgm:prSet presAssocID="{D393FD12-E093-42B4-ACE5-79393F7CD2C7}" presName="image2" presStyleCnt="0"/>
      <dgm:spPr/>
      <dgm:t>
        <a:bodyPr/>
        <a:lstStyle/>
        <a:p>
          <a:endParaRPr lang="it-IT"/>
        </a:p>
      </dgm:t>
    </dgm:pt>
    <dgm:pt modelId="{0A6EDECB-A9A9-4ADF-8246-984FD7822780}" type="pres">
      <dgm:prSet presAssocID="{D393FD12-E093-42B4-ACE5-79393F7CD2C7}" presName="imageRepeatNode" presStyleLbl="alignAcc1" presStyleIdx="1" presStyleCnt="4"/>
      <dgm:spPr/>
      <dgm:t>
        <a:bodyPr/>
        <a:lstStyle/>
        <a:p>
          <a:endParaRPr lang="it-IT"/>
        </a:p>
      </dgm:t>
    </dgm:pt>
    <dgm:pt modelId="{A3AD323C-531B-4FF5-9CDD-A574A9B298C4}" type="pres">
      <dgm:prSet presAssocID="{D393FD12-E093-42B4-ACE5-79393F7CD2C7}" presName="imageaccent2" presStyleCnt="0"/>
      <dgm:spPr/>
      <dgm:t>
        <a:bodyPr/>
        <a:lstStyle/>
        <a:p>
          <a:endParaRPr lang="it-IT"/>
        </a:p>
      </dgm:t>
    </dgm:pt>
    <dgm:pt modelId="{321D2038-76AC-4329-8453-B4ED46641209}" type="pres">
      <dgm:prSet presAssocID="{D393FD12-E093-42B4-ACE5-79393F7CD2C7}" presName="accentRepeatNode" presStyleLbl="solidAlignAcc1" presStyleIdx="3" presStyleCnt="8"/>
      <dgm:spPr/>
      <dgm:t>
        <a:bodyPr/>
        <a:lstStyle/>
        <a:p>
          <a:endParaRPr lang="it-IT"/>
        </a:p>
      </dgm:t>
    </dgm:pt>
    <dgm:pt modelId="{4BB1C3D0-0476-48BE-A333-06632781B4D6}" type="pres">
      <dgm:prSet presAssocID="{A9EDD5AC-ABCA-4DAE-A9F6-556FA302C15C}" presName="text3" presStyleCnt="0"/>
      <dgm:spPr/>
      <dgm:t>
        <a:bodyPr/>
        <a:lstStyle/>
        <a:p>
          <a:endParaRPr lang="it-IT"/>
        </a:p>
      </dgm:t>
    </dgm:pt>
    <dgm:pt modelId="{183A643B-8C7E-43C1-AA90-D35818D213C7}" type="pres">
      <dgm:prSet presAssocID="{A9EDD5AC-ABCA-4DAE-A9F6-556FA302C15C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1FB8D45-800E-45C9-9A8C-15C03E75CB0F}" type="pres">
      <dgm:prSet presAssocID="{A9EDD5AC-ABCA-4DAE-A9F6-556FA302C15C}" presName="textaccent3" presStyleCnt="0"/>
      <dgm:spPr/>
      <dgm:t>
        <a:bodyPr/>
        <a:lstStyle/>
        <a:p>
          <a:endParaRPr lang="it-IT"/>
        </a:p>
      </dgm:t>
    </dgm:pt>
    <dgm:pt modelId="{2BE481E1-5283-4477-8C78-994AE5C72541}" type="pres">
      <dgm:prSet presAssocID="{A9EDD5AC-ABCA-4DAE-A9F6-556FA302C15C}" presName="accentRepeatNode" presStyleLbl="solidAlignAcc1" presStyleIdx="4" presStyleCnt="8"/>
      <dgm:spPr/>
      <dgm:t>
        <a:bodyPr/>
        <a:lstStyle/>
        <a:p>
          <a:endParaRPr lang="it-IT"/>
        </a:p>
      </dgm:t>
    </dgm:pt>
    <dgm:pt modelId="{13FD6FFE-4220-4EEC-AFDF-7E5A0343F3BB}" type="pres">
      <dgm:prSet presAssocID="{E00B3C81-A548-4E15-87D1-7D47F7B1B08A}" presName="image3" presStyleCnt="0"/>
      <dgm:spPr/>
      <dgm:t>
        <a:bodyPr/>
        <a:lstStyle/>
        <a:p>
          <a:endParaRPr lang="it-IT"/>
        </a:p>
      </dgm:t>
    </dgm:pt>
    <dgm:pt modelId="{A5DFEF66-600A-4F1C-8D18-0320F022FB5D}" type="pres">
      <dgm:prSet presAssocID="{E00B3C81-A548-4E15-87D1-7D47F7B1B08A}" presName="imageRepeatNode" presStyleLbl="alignAcc1" presStyleIdx="2" presStyleCnt="4"/>
      <dgm:spPr/>
      <dgm:t>
        <a:bodyPr/>
        <a:lstStyle/>
        <a:p>
          <a:endParaRPr lang="it-IT"/>
        </a:p>
      </dgm:t>
    </dgm:pt>
    <dgm:pt modelId="{6E58EB81-BF82-4ACC-A010-05CFDF0699B4}" type="pres">
      <dgm:prSet presAssocID="{E00B3C81-A548-4E15-87D1-7D47F7B1B08A}" presName="imageaccent3" presStyleCnt="0"/>
      <dgm:spPr/>
      <dgm:t>
        <a:bodyPr/>
        <a:lstStyle/>
        <a:p>
          <a:endParaRPr lang="it-IT"/>
        </a:p>
      </dgm:t>
    </dgm:pt>
    <dgm:pt modelId="{39819A17-C475-406F-80D5-770EE5D2FAAC}" type="pres">
      <dgm:prSet presAssocID="{E00B3C81-A548-4E15-87D1-7D47F7B1B08A}" presName="accentRepeatNode" presStyleLbl="solidAlignAcc1" presStyleIdx="5" presStyleCnt="8"/>
      <dgm:spPr/>
      <dgm:t>
        <a:bodyPr/>
        <a:lstStyle/>
        <a:p>
          <a:endParaRPr lang="it-IT"/>
        </a:p>
      </dgm:t>
    </dgm:pt>
    <dgm:pt modelId="{79AAAC16-091A-4DF8-BDD3-0E82C2FE4520}" type="pres">
      <dgm:prSet presAssocID="{EE337494-9B7B-4D77-9A27-3C0F56C9F8F2}" presName="text4" presStyleCnt="0"/>
      <dgm:spPr/>
      <dgm:t>
        <a:bodyPr/>
        <a:lstStyle/>
        <a:p>
          <a:endParaRPr lang="it-IT"/>
        </a:p>
      </dgm:t>
    </dgm:pt>
    <dgm:pt modelId="{3DBF272A-C376-44EB-83C0-3879D8FE434B}" type="pres">
      <dgm:prSet presAssocID="{EE337494-9B7B-4D77-9A27-3C0F56C9F8F2}" presName="textRepeatNode" presStyleLbl="alignNode1" presStyleIdx="3" presStyleCnt="4" custLinFactNeighborX="22" custLinFactNeighborY="6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15F8D9-1EEB-4A26-80AD-422EE8BAB7DA}" type="pres">
      <dgm:prSet presAssocID="{EE337494-9B7B-4D77-9A27-3C0F56C9F8F2}" presName="textaccent4" presStyleCnt="0"/>
      <dgm:spPr/>
      <dgm:t>
        <a:bodyPr/>
        <a:lstStyle/>
        <a:p>
          <a:endParaRPr lang="it-IT"/>
        </a:p>
      </dgm:t>
    </dgm:pt>
    <dgm:pt modelId="{C67CA307-B82F-4371-B32D-98F9D87B5E34}" type="pres">
      <dgm:prSet presAssocID="{EE337494-9B7B-4D77-9A27-3C0F56C9F8F2}" presName="accentRepeatNode" presStyleLbl="solidAlignAcc1" presStyleIdx="6" presStyleCnt="8"/>
      <dgm:spPr/>
      <dgm:t>
        <a:bodyPr/>
        <a:lstStyle/>
        <a:p>
          <a:endParaRPr lang="it-IT"/>
        </a:p>
      </dgm:t>
    </dgm:pt>
    <dgm:pt modelId="{EEB2BA21-761D-4C4D-9C22-CF489335C91C}" type="pres">
      <dgm:prSet presAssocID="{469AD799-5460-4A7D-9928-5B2EF1EC056F}" presName="image4" presStyleCnt="0"/>
      <dgm:spPr/>
      <dgm:t>
        <a:bodyPr/>
        <a:lstStyle/>
        <a:p>
          <a:endParaRPr lang="it-IT"/>
        </a:p>
      </dgm:t>
    </dgm:pt>
    <dgm:pt modelId="{C207560A-AB68-4023-98C3-0C30908F7913}" type="pres">
      <dgm:prSet presAssocID="{469AD799-5460-4A7D-9928-5B2EF1EC056F}" presName="imageRepeatNode" presStyleLbl="alignAcc1" presStyleIdx="3" presStyleCnt="4"/>
      <dgm:spPr/>
      <dgm:t>
        <a:bodyPr/>
        <a:lstStyle/>
        <a:p>
          <a:endParaRPr lang="it-IT"/>
        </a:p>
      </dgm:t>
    </dgm:pt>
    <dgm:pt modelId="{58588C4C-9FAA-40E4-9467-EFDBA3848F4D}" type="pres">
      <dgm:prSet presAssocID="{469AD799-5460-4A7D-9928-5B2EF1EC056F}" presName="imageaccent4" presStyleCnt="0"/>
      <dgm:spPr/>
      <dgm:t>
        <a:bodyPr/>
        <a:lstStyle/>
        <a:p>
          <a:endParaRPr lang="it-IT"/>
        </a:p>
      </dgm:t>
    </dgm:pt>
    <dgm:pt modelId="{C0D2B2BF-6F6A-490D-9F32-6F30436FA0C3}" type="pres">
      <dgm:prSet presAssocID="{469AD799-5460-4A7D-9928-5B2EF1EC056F}" presName="accentRepeatNode" presStyleLbl="solidAlignAcc1" presStyleIdx="7" presStyleCnt="8"/>
      <dgm:spPr/>
      <dgm:t>
        <a:bodyPr/>
        <a:lstStyle/>
        <a:p>
          <a:endParaRPr lang="it-IT"/>
        </a:p>
      </dgm:t>
    </dgm:pt>
  </dgm:ptLst>
  <dgm:cxnLst>
    <dgm:cxn modelId="{33BD2DE4-7B54-4E0D-A5D6-DA2A47994E36}" srcId="{A2D5542A-22F7-4198-93E8-E2C09CAA58C0}" destId="{A9EDD5AC-ABCA-4DAE-A9F6-556FA302C15C}" srcOrd="2" destOrd="0" parTransId="{5C8A78A3-1BD3-4EDF-9CAA-9A2FF2B08525}" sibTransId="{E00B3C81-A548-4E15-87D1-7D47F7B1B08A}"/>
    <dgm:cxn modelId="{781B1D1F-C7B6-4F2A-908E-75B17811672E}" type="presOf" srcId="{929BE61A-16A0-43EF-AEE2-090DA01E22CA}" destId="{03D87C01-EF3A-45D0-9EE7-57A35D9AA24B}" srcOrd="0" destOrd="0" presId="urn:microsoft.com/office/officeart/2008/layout/HexagonCluster"/>
    <dgm:cxn modelId="{3F33278A-1A8E-4CAE-8B6D-5A36474AF99C}" type="presOf" srcId="{93EFA9FC-3B78-406B-9FC4-16025B3C025F}" destId="{4281A4C4-BB21-4FB5-A740-F78D568325F6}" srcOrd="0" destOrd="0" presId="urn:microsoft.com/office/officeart/2008/layout/HexagonCluster"/>
    <dgm:cxn modelId="{934B7CC9-1732-4A70-B809-2A119E320145}" srcId="{A2D5542A-22F7-4198-93E8-E2C09CAA58C0}" destId="{93EFA9FC-3B78-406B-9FC4-16025B3C025F}" srcOrd="1" destOrd="0" parTransId="{C6E5194D-2DA0-4AEA-83C3-2D132F5DE549}" sibTransId="{D393FD12-E093-42B4-ACE5-79393F7CD2C7}"/>
    <dgm:cxn modelId="{FF0F3E7D-DEA8-477E-8915-286913EE8DB2}" type="presOf" srcId="{A9EDD5AC-ABCA-4DAE-A9F6-556FA302C15C}" destId="{183A643B-8C7E-43C1-AA90-D35818D213C7}" srcOrd="0" destOrd="0" presId="urn:microsoft.com/office/officeart/2008/layout/HexagonCluster"/>
    <dgm:cxn modelId="{495D4D4C-31BA-412A-9767-2976D3A6F416}" type="presOf" srcId="{469AD799-5460-4A7D-9928-5B2EF1EC056F}" destId="{C207560A-AB68-4023-98C3-0C30908F7913}" srcOrd="0" destOrd="0" presId="urn:microsoft.com/office/officeart/2008/layout/HexagonCluster"/>
    <dgm:cxn modelId="{3DB619CF-3949-43F6-AC93-BE40726CD424}" type="presOf" srcId="{A2D5542A-22F7-4198-93E8-E2C09CAA58C0}" destId="{63B4FF80-46AB-4034-92AA-A47C2F936AAF}" srcOrd="0" destOrd="0" presId="urn:microsoft.com/office/officeart/2008/layout/HexagonCluster"/>
    <dgm:cxn modelId="{39C8B809-52F1-428D-B6EB-BF442AA67325}" type="presOf" srcId="{EE337494-9B7B-4D77-9A27-3C0F56C9F8F2}" destId="{3DBF272A-C376-44EB-83C0-3879D8FE434B}" srcOrd="0" destOrd="0" presId="urn:microsoft.com/office/officeart/2008/layout/HexagonCluster"/>
    <dgm:cxn modelId="{9AC3D49B-C269-4EA3-886E-DEB2C4ED0ACC}" type="presOf" srcId="{E00B3C81-A548-4E15-87D1-7D47F7B1B08A}" destId="{A5DFEF66-600A-4F1C-8D18-0320F022FB5D}" srcOrd="0" destOrd="0" presId="urn:microsoft.com/office/officeart/2008/layout/HexagonCluster"/>
    <dgm:cxn modelId="{57E72491-082B-40BF-B4DA-31728EF8B4DC}" srcId="{A2D5542A-22F7-4198-93E8-E2C09CAA58C0}" destId="{EE337494-9B7B-4D77-9A27-3C0F56C9F8F2}" srcOrd="3" destOrd="0" parTransId="{30F32DB4-E2CB-4FEC-9B81-F63D64794213}" sibTransId="{469AD799-5460-4A7D-9928-5B2EF1EC056F}"/>
    <dgm:cxn modelId="{A1C0D8F1-BD01-4B5B-A7C3-D063338B9AB4}" type="presOf" srcId="{42486BCE-A146-45A2-A6FB-D2DFDE27F234}" destId="{D39D7C36-1870-46F1-A809-33470DF948D8}" srcOrd="0" destOrd="0" presId="urn:microsoft.com/office/officeart/2008/layout/HexagonCluster"/>
    <dgm:cxn modelId="{2D48EFEE-DCB0-41EC-BFA5-7DE273B596AE}" type="presOf" srcId="{D393FD12-E093-42B4-ACE5-79393F7CD2C7}" destId="{0A6EDECB-A9A9-4ADF-8246-984FD7822780}" srcOrd="0" destOrd="0" presId="urn:microsoft.com/office/officeart/2008/layout/HexagonCluster"/>
    <dgm:cxn modelId="{5BF2DB34-6A84-44DB-B943-622EC436BCA3}" srcId="{A2D5542A-22F7-4198-93E8-E2C09CAA58C0}" destId="{42486BCE-A146-45A2-A6FB-D2DFDE27F234}" srcOrd="0" destOrd="0" parTransId="{3A243FB5-9EF4-4970-87CE-E589F0B0F6F4}" sibTransId="{929BE61A-16A0-43EF-AEE2-090DA01E22CA}"/>
    <dgm:cxn modelId="{08B8FE6A-A163-47FC-B496-8936D027B321}" type="presParOf" srcId="{63B4FF80-46AB-4034-92AA-A47C2F936AAF}" destId="{890D959C-9C14-43E6-81AE-F51E739C649C}" srcOrd="0" destOrd="0" presId="urn:microsoft.com/office/officeart/2008/layout/HexagonCluster"/>
    <dgm:cxn modelId="{5672CFE1-9275-40F6-A956-89A7E932A37B}" type="presParOf" srcId="{890D959C-9C14-43E6-81AE-F51E739C649C}" destId="{D39D7C36-1870-46F1-A809-33470DF948D8}" srcOrd="0" destOrd="0" presId="urn:microsoft.com/office/officeart/2008/layout/HexagonCluster"/>
    <dgm:cxn modelId="{6C58DF99-FEE0-435D-B4EE-E8A858F8F49D}" type="presParOf" srcId="{63B4FF80-46AB-4034-92AA-A47C2F936AAF}" destId="{28E19E59-5962-498E-8BBF-795F9F5084E2}" srcOrd="1" destOrd="0" presId="urn:microsoft.com/office/officeart/2008/layout/HexagonCluster"/>
    <dgm:cxn modelId="{389D4C07-BCE6-4FC3-B340-874410CBD908}" type="presParOf" srcId="{28E19E59-5962-498E-8BBF-795F9F5084E2}" destId="{4F405E28-3AD9-4809-AC7C-246542B4ED8D}" srcOrd="0" destOrd="0" presId="urn:microsoft.com/office/officeart/2008/layout/HexagonCluster"/>
    <dgm:cxn modelId="{EA2B091E-2CD9-4017-9EC9-C9942184FF26}" type="presParOf" srcId="{63B4FF80-46AB-4034-92AA-A47C2F936AAF}" destId="{6DF8C977-9036-448A-9CB6-4AE8B1A81E51}" srcOrd="2" destOrd="0" presId="urn:microsoft.com/office/officeart/2008/layout/HexagonCluster"/>
    <dgm:cxn modelId="{53AEBDA9-6839-4AAD-815C-C3250813BC54}" type="presParOf" srcId="{6DF8C977-9036-448A-9CB6-4AE8B1A81E51}" destId="{03D87C01-EF3A-45D0-9EE7-57A35D9AA24B}" srcOrd="0" destOrd="0" presId="urn:microsoft.com/office/officeart/2008/layout/HexagonCluster"/>
    <dgm:cxn modelId="{D64F089D-6DEB-4311-88CC-87547625095B}" type="presParOf" srcId="{63B4FF80-46AB-4034-92AA-A47C2F936AAF}" destId="{060DCD94-90E1-474B-AE14-E8677D377E4B}" srcOrd="3" destOrd="0" presId="urn:microsoft.com/office/officeart/2008/layout/HexagonCluster"/>
    <dgm:cxn modelId="{C3F921E3-ECCC-48E6-905D-9488AEEAD03F}" type="presParOf" srcId="{060DCD94-90E1-474B-AE14-E8677D377E4B}" destId="{C54E6192-35DB-406F-81D9-21D084B95118}" srcOrd="0" destOrd="0" presId="urn:microsoft.com/office/officeart/2008/layout/HexagonCluster"/>
    <dgm:cxn modelId="{3339A142-802B-48AB-A8B7-9953FCF46E23}" type="presParOf" srcId="{63B4FF80-46AB-4034-92AA-A47C2F936AAF}" destId="{7F89B1CD-3A1D-4D9F-AAB1-4A09DD9A1AEE}" srcOrd="4" destOrd="0" presId="urn:microsoft.com/office/officeart/2008/layout/HexagonCluster"/>
    <dgm:cxn modelId="{647225F6-D366-4E8A-A61B-41E23AE1628A}" type="presParOf" srcId="{7F89B1CD-3A1D-4D9F-AAB1-4A09DD9A1AEE}" destId="{4281A4C4-BB21-4FB5-A740-F78D568325F6}" srcOrd="0" destOrd="0" presId="urn:microsoft.com/office/officeart/2008/layout/HexagonCluster"/>
    <dgm:cxn modelId="{070CCD86-0558-4075-837F-7001543021BC}" type="presParOf" srcId="{63B4FF80-46AB-4034-92AA-A47C2F936AAF}" destId="{8D97087B-B62C-4EE9-A9E8-613DF6183A73}" srcOrd="5" destOrd="0" presId="urn:microsoft.com/office/officeart/2008/layout/HexagonCluster"/>
    <dgm:cxn modelId="{BB27A4A9-3D29-4643-B51A-6B0BA0E50529}" type="presParOf" srcId="{8D97087B-B62C-4EE9-A9E8-613DF6183A73}" destId="{0CF9D8C6-3D08-4D41-95CE-AE4591A6D1EB}" srcOrd="0" destOrd="0" presId="urn:microsoft.com/office/officeart/2008/layout/HexagonCluster"/>
    <dgm:cxn modelId="{EC6C5C53-4CAB-4340-8BD7-74C11A341E5C}" type="presParOf" srcId="{63B4FF80-46AB-4034-92AA-A47C2F936AAF}" destId="{65B497B8-0151-45F5-B3FD-317C3BF66DAA}" srcOrd="6" destOrd="0" presId="urn:microsoft.com/office/officeart/2008/layout/HexagonCluster"/>
    <dgm:cxn modelId="{1D506913-7BC3-4E53-82F1-4ABE7FD313A1}" type="presParOf" srcId="{65B497B8-0151-45F5-B3FD-317C3BF66DAA}" destId="{0A6EDECB-A9A9-4ADF-8246-984FD7822780}" srcOrd="0" destOrd="0" presId="urn:microsoft.com/office/officeart/2008/layout/HexagonCluster"/>
    <dgm:cxn modelId="{BE702589-F801-4689-BED4-6BD26787DEC1}" type="presParOf" srcId="{63B4FF80-46AB-4034-92AA-A47C2F936AAF}" destId="{A3AD323C-531B-4FF5-9CDD-A574A9B298C4}" srcOrd="7" destOrd="0" presId="urn:microsoft.com/office/officeart/2008/layout/HexagonCluster"/>
    <dgm:cxn modelId="{305DA24F-5267-4957-A89D-9CAB31ADC796}" type="presParOf" srcId="{A3AD323C-531B-4FF5-9CDD-A574A9B298C4}" destId="{321D2038-76AC-4329-8453-B4ED46641209}" srcOrd="0" destOrd="0" presId="urn:microsoft.com/office/officeart/2008/layout/HexagonCluster"/>
    <dgm:cxn modelId="{7B0B691E-3186-45AC-8637-1FBD6B6A27D4}" type="presParOf" srcId="{63B4FF80-46AB-4034-92AA-A47C2F936AAF}" destId="{4BB1C3D0-0476-48BE-A333-06632781B4D6}" srcOrd="8" destOrd="0" presId="urn:microsoft.com/office/officeart/2008/layout/HexagonCluster"/>
    <dgm:cxn modelId="{CCD32E63-2D23-4C0A-BA08-CDE7D7A2AB7D}" type="presParOf" srcId="{4BB1C3D0-0476-48BE-A333-06632781B4D6}" destId="{183A643B-8C7E-43C1-AA90-D35818D213C7}" srcOrd="0" destOrd="0" presId="urn:microsoft.com/office/officeart/2008/layout/HexagonCluster"/>
    <dgm:cxn modelId="{7790F7F4-6880-45CF-885A-65036CC31F87}" type="presParOf" srcId="{63B4FF80-46AB-4034-92AA-A47C2F936AAF}" destId="{D1FB8D45-800E-45C9-9A8C-15C03E75CB0F}" srcOrd="9" destOrd="0" presId="urn:microsoft.com/office/officeart/2008/layout/HexagonCluster"/>
    <dgm:cxn modelId="{E1EE384C-BE75-4A65-A2C4-A317FC974977}" type="presParOf" srcId="{D1FB8D45-800E-45C9-9A8C-15C03E75CB0F}" destId="{2BE481E1-5283-4477-8C78-994AE5C72541}" srcOrd="0" destOrd="0" presId="urn:microsoft.com/office/officeart/2008/layout/HexagonCluster"/>
    <dgm:cxn modelId="{BF42C36B-C94A-4E86-8254-AD98CA4C0187}" type="presParOf" srcId="{63B4FF80-46AB-4034-92AA-A47C2F936AAF}" destId="{13FD6FFE-4220-4EEC-AFDF-7E5A0343F3BB}" srcOrd="10" destOrd="0" presId="urn:microsoft.com/office/officeart/2008/layout/HexagonCluster"/>
    <dgm:cxn modelId="{C6A7A15B-770F-495E-9B2E-B73755DC97B8}" type="presParOf" srcId="{13FD6FFE-4220-4EEC-AFDF-7E5A0343F3BB}" destId="{A5DFEF66-600A-4F1C-8D18-0320F022FB5D}" srcOrd="0" destOrd="0" presId="urn:microsoft.com/office/officeart/2008/layout/HexagonCluster"/>
    <dgm:cxn modelId="{7CB3263C-6D4A-4A95-88E4-64C1E556CB84}" type="presParOf" srcId="{63B4FF80-46AB-4034-92AA-A47C2F936AAF}" destId="{6E58EB81-BF82-4ACC-A010-05CFDF0699B4}" srcOrd="11" destOrd="0" presId="urn:microsoft.com/office/officeart/2008/layout/HexagonCluster"/>
    <dgm:cxn modelId="{FDA956E6-6DE7-450C-A59F-EFF498334B50}" type="presParOf" srcId="{6E58EB81-BF82-4ACC-A010-05CFDF0699B4}" destId="{39819A17-C475-406F-80D5-770EE5D2FAAC}" srcOrd="0" destOrd="0" presId="urn:microsoft.com/office/officeart/2008/layout/HexagonCluster"/>
    <dgm:cxn modelId="{CD937754-D34D-4A3E-88FC-DA27FF7D06D4}" type="presParOf" srcId="{63B4FF80-46AB-4034-92AA-A47C2F936AAF}" destId="{79AAAC16-091A-4DF8-BDD3-0E82C2FE4520}" srcOrd="12" destOrd="0" presId="urn:microsoft.com/office/officeart/2008/layout/HexagonCluster"/>
    <dgm:cxn modelId="{63102DDC-D957-48C9-BD9B-C8CEEDE63E66}" type="presParOf" srcId="{79AAAC16-091A-4DF8-BDD3-0E82C2FE4520}" destId="{3DBF272A-C376-44EB-83C0-3879D8FE434B}" srcOrd="0" destOrd="0" presId="urn:microsoft.com/office/officeart/2008/layout/HexagonCluster"/>
    <dgm:cxn modelId="{5C9E684E-1625-458A-A11E-8F0D161DB8DA}" type="presParOf" srcId="{63B4FF80-46AB-4034-92AA-A47C2F936AAF}" destId="{9315F8D9-1EEB-4A26-80AD-422EE8BAB7DA}" srcOrd="13" destOrd="0" presId="urn:microsoft.com/office/officeart/2008/layout/HexagonCluster"/>
    <dgm:cxn modelId="{C63AD02C-8A18-49FC-8D30-988446D0E239}" type="presParOf" srcId="{9315F8D9-1EEB-4A26-80AD-422EE8BAB7DA}" destId="{C67CA307-B82F-4371-B32D-98F9D87B5E34}" srcOrd="0" destOrd="0" presId="urn:microsoft.com/office/officeart/2008/layout/HexagonCluster"/>
    <dgm:cxn modelId="{62C9F126-2F05-40F3-83CB-C438FAA916A8}" type="presParOf" srcId="{63B4FF80-46AB-4034-92AA-A47C2F936AAF}" destId="{EEB2BA21-761D-4C4D-9C22-CF489335C91C}" srcOrd="14" destOrd="0" presId="urn:microsoft.com/office/officeart/2008/layout/HexagonCluster"/>
    <dgm:cxn modelId="{228DA9A4-1C7C-4E7A-8B44-6204FF45EB84}" type="presParOf" srcId="{EEB2BA21-761D-4C4D-9C22-CF489335C91C}" destId="{C207560A-AB68-4023-98C3-0C30908F7913}" srcOrd="0" destOrd="0" presId="urn:microsoft.com/office/officeart/2008/layout/HexagonCluster"/>
    <dgm:cxn modelId="{96DE7EDC-89D8-45A5-8537-ADCD8BED0911}" type="presParOf" srcId="{63B4FF80-46AB-4034-92AA-A47C2F936AAF}" destId="{58588C4C-9FAA-40E4-9467-EFDBA3848F4D}" srcOrd="15" destOrd="0" presId="urn:microsoft.com/office/officeart/2008/layout/HexagonCluster"/>
    <dgm:cxn modelId="{12C0EFB3-3DFC-4691-9644-B3D79842C574}" type="presParOf" srcId="{58588C4C-9FAA-40E4-9467-EFDBA3848F4D}" destId="{C0D2B2BF-6F6A-490D-9F32-6F30436FA0C3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EB316A-9B7B-4372-ACAF-1168EBF68713}" type="doc">
      <dgm:prSet loTypeId="urn:microsoft.com/office/officeart/2005/8/layout/hList2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CADA0AE-C152-49CF-8C03-4D93437609D2}">
      <dgm:prSet phldrT="[Testo]"/>
      <dgm:spPr/>
      <dgm:t>
        <a:bodyPr/>
        <a:lstStyle/>
        <a:p>
          <a:r>
            <a:rPr lang="it-IT" dirty="0" smtClean="0"/>
            <a:t>STRENGHT</a:t>
          </a:r>
          <a:endParaRPr lang="it-IT" dirty="0"/>
        </a:p>
      </dgm:t>
    </dgm:pt>
    <dgm:pt modelId="{2F153EF9-6437-477D-BEC2-963EF3104495}" type="parTrans" cxnId="{8B874507-0182-4FAA-B850-265B5A4EBB43}">
      <dgm:prSet/>
      <dgm:spPr/>
      <dgm:t>
        <a:bodyPr/>
        <a:lstStyle/>
        <a:p>
          <a:endParaRPr lang="it-IT"/>
        </a:p>
      </dgm:t>
    </dgm:pt>
    <dgm:pt modelId="{4CBD920E-8193-42B0-8867-EDAB15D89F8E}" type="sibTrans" cxnId="{8B874507-0182-4FAA-B850-265B5A4EBB43}">
      <dgm:prSet/>
      <dgm:spPr/>
      <dgm:t>
        <a:bodyPr/>
        <a:lstStyle/>
        <a:p>
          <a:endParaRPr lang="it-IT"/>
        </a:p>
      </dgm:t>
    </dgm:pt>
    <dgm:pt modelId="{F23B30F5-5A68-4B1E-87F9-46DC508EE903}">
      <dgm:prSet phldrT="[Testo]" custT="1"/>
      <dgm:spPr/>
      <dgm:t>
        <a:bodyPr/>
        <a:lstStyle/>
        <a:p>
          <a:r>
            <a:rPr lang="en-GB" sz="2000" noProof="0" dirty="0" smtClean="0"/>
            <a:t>Permanent effect</a:t>
          </a:r>
          <a:endParaRPr lang="en-GB" sz="2000" noProof="0" dirty="0"/>
        </a:p>
      </dgm:t>
    </dgm:pt>
    <dgm:pt modelId="{48EF3E1E-291D-45F2-A120-DFFE8FF9E425}" type="parTrans" cxnId="{9B5403B1-7299-45C6-A81D-F943C40A4053}">
      <dgm:prSet/>
      <dgm:spPr/>
      <dgm:t>
        <a:bodyPr/>
        <a:lstStyle/>
        <a:p>
          <a:endParaRPr lang="it-IT"/>
        </a:p>
      </dgm:t>
    </dgm:pt>
    <dgm:pt modelId="{34BBB3B2-3319-451F-B9B2-80EEDF6CEDAB}" type="sibTrans" cxnId="{9B5403B1-7299-45C6-A81D-F943C40A4053}">
      <dgm:prSet/>
      <dgm:spPr/>
      <dgm:t>
        <a:bodyPr/>
        <a:lstStyle/>
        <a:p>
          <a:endParaRPr lang="it-IT"/>
        </a:p>
      </dgm:t>
    </dgm:pt>
    <dgm:pt modelId="{82931497-4492-4EA0-A5FD-CE8C4AC34210}">
      <dgm:prSet phldrT="[Testo]" custT="1"/>
      <dgm:spPr/>
      <dgm:t>
        <a:bodyPr/>
        <a:lstStyle/>
        <a:p>
          <a:r>
            <a:rPr lang="en-GB" sz="2000" noProof="0" dirty="0" smtClean="0"/>
            <a:t>Healthier crops</a:t>
          </a:r>
          <a:endParaRPr lang="en-GB" sz="2000" noProof="0" dirty="0"/>
        </a:p>
      </dgm:t>
    </dgm:pt>
    <dgm:pt modelId="{09C532EC-F679-4D53-92AD-6EC483EE5426}" type="parTrans" cxnId="{7DD285D4-D97F-4DD3-B0A1-0ADF512980D9}">
      <dgm:prSet/>
      <dgm:spPr/>
      <dgm:t>
        <a:bodyPr/>
        <a:lstStyle/>
        <a:p>
          <a:endParaRPr lang="it-IT"/>
        </a:p>
      </dgm:t>
    </dgm:pt>
    <dgm:pt modelId="{B0DFF0A0-33E3-475F-802D-3DAF902790A4}" type="sibTrans" cxnId="{7DD285D4-D97F-4DD3-B0A1-0ADF512980D9}">
      <dgm:prSet/>
      <dgm:spPr/>
      <dgm:t>
        <a:bodyPr/>
        <a:lstStyle/>
        <a:p>
          <a:endParaRPr lang="it-IT"/>
        </a:p>
      </dgm:t>
    </dgm:pt>
    <dgm:pt modelId="{C8CE53CA-70AA-46EE-B15C-6B63995E4BDD}">
      <dgm:prSet phldrT="[Testo]"/>
      <dgm:spPr/>
      <dgm:t>
        <a:bodyPr/>
        <a:lstStyle/>
        <a:p>
          <a:r>
            <a:rPr lang="it-IT" dirty="0" smtClean="0"/>
            <a:t>VALUE</a:t>
          </a:r>
          <a:endParaRPr lang="it-IT" dirty="0"/>
        </a:p>
      </dgm:t>
    </dgm:pt>
    <dgm:pt modelId="{9373A59A-D7A7-4F55-8A26-146A9778D78D}" type="parTrans" cxnId="{997C81A2-11E5-49A5-AF98-18C3B6760D8E}">
      <dgm:prSet/>
      <dgm:spPr/>
      <dgm:t>
        <a:bodyPr/>
        <a:lstStyle/>
        <a:p>
          <a:endParaRPr lang="it-IT"/>
        </a:p>
      </dgm:t>
    </dgm:pt>
    <dgm:pt modelId="{02BD1EB8-2A77-4B07-B5B7-B73101402257}" type="sibTrans" cxnId="{997C81A2-11E5-49A5-AF98-18C3B6760D8E}">
      <dgm:prSet/>
      <dgm:spPr/>
      <dgm:t>
        <a:bodyPr/>
        <a:lstStyle/>
        <a:p>
          <a:endParaRPr lang="it-IT"/>
        </a:p>
      </dgm:t>
    </dgm:pt>
    <dgm:pt modelId="{74A7B876-3875-4400-892E-C3E1182AB108}">
      <dgm:prSet phldrT="[Testo]" custT="1"/>
      <dgm:spPr/>
      <dgm:t>
        <a:bodyPr/>
        <a:lstStyle/>
        <a:p>
          <a:r>
            <a:rPr lang="en-GB" sz="2000" b="1" noProof="0" dirty="0" smtClean="0"/>
            <a:t>+</a:t>
          </a:r>
          <a:r>
            <a:rPr lang="en-GB" sz="2000" noProof="0" dirty="0" smtClean="0"/>
            <a:t> Profits</a:t>
          </a:r>
          <a:endParaRPr lang="en-GB" sz="2000" noProof="0" dirty="0"/>
        </a:p>
      </dgm:t>
    </dgm:pt>
    <dgm:pt modelId="{BE7DC73D-0DAC-4110-A84A-3585C466814E}" type="parTrans" cxnId="{C1062E77-5B59-42FB-93C4-DB4EFB89A6CA}">
      <dgm:prSet/>
      <dgm:spPr/>
      <dgm:t>
        <a:bodyPr/>
        <a:lstStyle/>
        <a:p>
          <a:endParaRPr lang="it-IT"/>
        </a:p>
      </dgm:t>
    </dgm:pt>
    <dgm:pt modelId="{98C1AD06-5A2C-4CC9-96A1-BD3441ACE2F8}" type="sibTrans" cxnId="{C1062E77-5B59-42FB-93C4-DB4EFB89A6CA}">
      <dgm:prSet/>
      <dgm:spPr/>
      <dgm:t>
        <a:bodyPr/>
        <a:lstStyle/>
        <a:p>
          <a:endParaRPr lang="it-IT"/>
        </a:p>
      </dgm:t>
    </dgm:pt>
    <dgm:pt modelId="{07ECE073-C7FE-4856-8945-4FEB7B0EC677}">
      <dgm:prSet phldrT="[Testo]" custT="1"/>
      <dgm:spPr/>
      <dgm:t>
        <a:bodyPr/>
        <a:lstStyle/>
        <a:p>
          <a:r>
            <a:rPr lang="en-GB" sz="2000" noProof="0" dirty="0" smtClean="0"/>
            <a:t>Smart Film</a:t>
          </a:r>
          <a:endParaRPr lang="en-GB" sz="2000" noProof="0" dirty="0"/>
        </a:p>
      </dgm:t>
    </dgm:pt>
    <dgm:pt modelId="{F45AB4E0-3B96-4922-83C4-D06416262546}" type="sibTrans" cxnId="{C88AF65B-4649-4E1E-A3F9-B6714A88095A}">
      <dgm:prSet/>
      <dgm:spPr/>
      <dgm:t>
        <a:bodyPr/>
        <a:lstStyle/>
        <a:p>
          <a:endParaRPr lang="it-IT"/>
        </a:p>
      </dgm:t>
    </dgm:pt>
    <dgm:pt modelId="{0FA15DA3-2CFA-4BBF-8C4F-C2EDD8AD3393}" type="parTrans" cxnId="{C88AF65B-4649-4E1E-A3F9-B6714A88095A}">
      <dgm:prSet/>
      <dgm:spPr/>
      <dgm:t>
        <a:bodyPr/>
        <a:lstStyle/>
        <a:p>
          <a:endParaRPr lang="it-IT"/>
        </a:p>
      </dgm:t>
    </dgm:pt>
    <dgm:pt modelId="{6AE0B585-D27B-4792-9A76-A8F4E02B326E}">
      <dgm:prSet phldrT="[Testo]"/>
      <dgm:spPr/>
      <dgm:t>
        <a:bodyPr/>
        <a:lstStyle/>
        <a:p>
          <a:r>
            <a:rPr lang="it-IT" dirty="0" smtClean="0"/>
            <a:t>IDEA</a:t>
          </a:r>
          <a:endParaRPr lang="it-IT" dirty="0"/>
        </a:p>
      </dgm:t>
    </dgm:pt>
    <dgm:pt modelId="{963D51A0-A531-4CB9-99C3-7AFBF7B8C50D}" type="sibTrans" cxnId="{430C57F8-A657-424B-8FA0-50637A54D9B5}">
      <dgm:prSet/>
      <dgm:spPr/>
      <dgm:t>
        <a:bodyPr/>
        <a:lstStyle/>
        <a:p>
          <a:endParaRPr lang="it-IT"/>
        </a:p>
      </dgm:t>
    </dgm:pt>
    <dgm:pt modelId="{90BC0E22-8B0C-4168-9050-CAC78E3AAEC5}" type="parTrans" cxnId="{430C57F8-A657-424B-8FA0-50637A54D9B5}">
      <dgm:prSet/>
      <dgm:spPr/>
      <dgm:t>
        <a:bodyPr/>
        <a:lstStyle/>
        <a:p>
          <a:endParaRPr lang="it-IT"/>
        </a:p>
      </dgm:t>
    </dgm:pt>
    <dgm:pt modelId="{32C58C0A-42A6-4A75-98F6-03DF9378CE3A}">
      <dgm:prSet phldrT="[Testo]" custT="1"/>
      <dgm:spPr/>
      <dgm:t>
        <a:bodyPr/>
        <a:lstStyle/>
        <a:p>
          <a:r>
            <a:rPr lang="en-GB" sz="2000" noProof="0" dirty="0" smtClean="0"/>
            <a:t>Anticipated harvest</a:t>
          </a:r>
          <a:r>
            <a:rPr lang="it-IT" sz="1700" dirty="0" smtClean="0"/>
            <a:t>	</a:t>
          </a:r>
          <a:endParaRPr lang="it-IT" sz="1700" dirty="0"/>
        </a:p>
      </dgm:t>
    </dgm:pt>
    <dgm:pt modelId="{28FF7935-8D3C-4997-B370-BF88ADA5005A}" type="parTrans" cxnId="{65E97408-88B5-4DC8-BEFD-4ABAD4998289}">
      <dgm:prSet/>
      <dgm:spPr/>
      <dgm:t>
        <a:bodyPr/>
        <a:lstStyle/>
        <a:p>
          <a:endParaRPr lang="it-IT"/>
        </a:p>
      </dgm:t>
    </dgm:pt>
    <dgm:pt modelId="{F8A9876D-77F4-4CA3-8A55-95CE995EC7E7}" type="sibTrans" cxnId="{65E97408-88B5-4DC8-BEFD-4ABAD4998289}">
      <dgm:prSet/>
      <dgm:spPr/>
      <dgm:t>
        <a:bodyPr/>
        <a:lstStyle/>
        <a:p>
          <a:endParaRPr lang="it-IT"/>
        </a:p>
      </dgm:t>
    </dgm:pt>
    <dgm:pt modelId="{889394DF-6C30-48DB-AC71-4EACD4CDE3D5}">
      <dgm:prSet phldrT="[Testo]" custT="1"/>
      <dgm:spPr/>
      <dgm:t>
        <a:bodyPr/>
        <a:lstStyle/>
        <a:p>
          <a:r>
            <a:rPr lang="en-GB" sz="2000" noProof="0" dirty="0" smtClean="0"/>
            <a:t>Cost Savings</a:t>
          </a:r>
          <a:endParaRPr lang="en-GB" sz="2000" noProof="0" dirty="0"/>
        </a:p>
      </dgm:t>
    </dgm:pt>
    <dgm:pt modelId="{5C2A677C-5253-4D97-9832-4D9D772940CE}" type="sibTrans" cxnId="{E2A15B95-E9A7-4CDE-98DE-F1D6F4E8C967}">
      <dgm:prSet/>
      <dgm:spPr/>
      <dgm:t>
        <a:bodyPr/>
        <a:lstStyle/>
        <a:p>
          <a:endParaRPr lang="it-IT"/>
        </a:p>
      </dgm:t>
    </dgm:pt>
    <dgm:pt modelId="{E4349E83-2FC1-4C27-B5EF-2459C7B00FFB}" type="parTrans" cxnId="{E2A15B95-E9A7-4CDE-98DE-F1D6F4E8C967}">
      <dgm:prSet/>
      <dgm:spPr/>
      <dgm:t>
        <a:bodyPr/>
        <a:lstStyle/>
        <a:p>
          <a:endParaRPr lang="it-IT"/>
        </a:p>
      </dgm:t>
    </dgm:pt>
    <dgm:pt modelId="{5BFB2F5B-3B69-435F-B3D6-A8AB03100CBA}">
      <dgm:prSet phldrT="[Testo]" custT="1"/>
      <dgm:spPr/>
      <dgm:t>
        <a:bodyPr/>
        <a:lstStyle/>
        <a:p>
          <a:r>
            <a:rPr lang="en-GB" sz="2000" noProof="0" dirty="0" smtClean="0"/>
            <a:t>Step forward service life belief</a:t>
          </a:r>
          <a:endParaRPr lang="en-GB" sz="2000" noProof="0" dirty="0"/>
        </a:p>
      </dgm:t>
    </dgm:pt>
    <dgm:pt modelId="{ED83C897-262A-4AFB-8103-4A7D69AA6C41}" type="parTrans" cxnId="{A0AD4123-A171-4FEE-91A0-B00A73D0DE72}">
      <dgm:prSet/>
      <dgm:spPr/>
      <dgm:t>
        <a:bodyPr/>
        <a:lstStyle/>
        <a:p>
          <a:endParaRPr lang="it-IT"/>
        </a:p>
      </dgm:t>
    </dgm:pt>
    <dgm:pt modelId="{DE3B8FE7-1E9C-4F74-9945-CE7D31CDE845}" type="sibTrans" cxnId="{A0AD4123-A171-4FEE-91A0-B00A73D0DE72}">
      <dgm:prSet/>
      <dgm:spPr/>
      <dgm:t>
        <a:bodyPr/>
        <a:lstStyle/>
        <a:p>
          <a:endParaRPr lang="it-IT"/>
        </a:p>
      </dgm:t>
    </dgm:pt>
    <dgm:pt modelId="{6DFCA375-0D8E-4BF1-A66A-6B83C5473B06}">
      <dgm:prSet phldrT="[Testo]" custT="1"/>
      <dgm:spPr/>
      <dgm:t>
        <a:bodyPr/>
        <a:lstStyle/>
        <a:p>
          <a:endParaRPr lang="en-GB" sz="1800" noProof="0" dirty="0"/>
        </a:p>
      </dgm:t>
    </dgm:pt>
    <dgm:pt modelId="{C631A65D-109A-4FBB-B985-B297D69A8EC8}" type="sibTrans" cxnId="{4F5F3194-D315-4F20-9036-0BEE94615CDC}">
      <dgm:prSet/>
      <dgm:spPr/>
      <dgm:t>
        <a:bodyPr/>
        <a:lstStyle/>
        <a:p>
          <a:endParaRPr lang="it-IT"/>
        </a:p>
      </dgm:t>
    </dgm:pt>
    <dgm:pt modelId="{C21739E6-6599-49C8-B69E-B3E344D9D6B7}" type="parTrans" cxnId="{4F5F3194-D315-4F20-9036-0BEE94615CDC}">
      <dgm:prSet/>
      <dgm:spPr/>
      <dgm:t>
        <a:bodyPr/>
        <a:lstStyle/>
        <a:p>
          <a:endParaRPr lang="it-IT"/>
        </a:p>
      </dgm:t>
    </dgm:pt>
    <dgm:pt modelId="{C4C8115C-1423-412B-BD8E-2BBC3E0748D0}">
      <dgm:prSet phldrT="[Testo]" custT="1"/>
      <dgm:spPr/>
      <dgm:t>
        <a:bodyPr/>
        <a:lstStyle/>
        <a:p>
          <a:r>
            <a:rPr lang="en-GB" sz="2000" noProof="0" dirty="0" smtClean="0"/>
            <a:t>Secure </a:t>
          </a:r>
          <a:r>
            <a:rPr lang="en-GB" sz="2000" noProof="0" dirty="0" err="1" smtClean="0"/>
            <a:t>Agri</a:t>
          </a:r>
          <a:r>
            <a:rPr lang="en-GB" sz="2000" noProof="0" dirty="0" smtClean="0"/>
            <a:t>-Film business</a:t>
          </a:r>
          <a:endParaRPr lang="en-GB" sz="2000" noProof="0" dirty="0"/>
        </a:p>
      </dgm:t>
    </dgm:pt>
    <dgm:pt modelId="{295525C1-F1DB-4C19-BB8A-4C28691620CC}" type="parTrans" cxnId="{EE031D5A-8734-435E-BDC9-24BE69FC2595}">
      <dgm:prSet/>
      <dgm:spPr/>
      <dgm:t>
        <a:bodyPr/>
        <a:lstStyle/>
        <a:p>
          <a:endParaRPr lang="it-IT"/>
        </a:p>
      </dgm:t>
    </dgm:pt>
    <dgm:pt modelId="{9FCC21E5-CF89-4A61-B9BC-211EFFAC81AD}" type="sibTrans" cxnId="{EE031D5A-8734-435E-BDC9-24BE69FC2595}">
      <dgm:prSet/>
      <dgm:spPr/>
      <dgm:t>
        <a:bodyPr/>
        <a:lstStyle/>
        <a:p>
          <a:endParaRPr lang="it-IT"/>
        </a:p>
      </dgm:t>
    </dgm:pt>
    <dgm:pt modelId="{84ADC69F-9C67-444C-A0AA-5E58E8731CD0}" type="pres">
      <dgm:prSet presAssocID="{ABEB316A-9B7B-4372-ACAF-1168EBF68713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30B1E7C0-47E6-49A1-BB20-5CA17E5DF970}" type="pres">
      <dgm:prSet presAssocID="{6AE0B585-D27B-4792-9A76-A8F4E02B326E}" presName="compositeNode" presStyleCnt="0">
        <dgm:presLayoutVars>
          <dgm:bulletEnabled val="1"/>
        </dgm:presLayoutVars>
      </dgm:prSet>
      <dgm:spPr/>
    </dgm:pt>
    <dgm:pt modelId="{FD3FBD17-5602-4202-876D-89FFADA16EAE}" type="pres">
      <dgm:prSet presAssocID="{6AE0B585-D27B-4792-9A76-A8F4E02B326E}" presName="imag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C839869C-7382-4933-ACC5-8AFB4C1EC27C}" type="pres">
      <dgm:prSet presAssocID="{6AE0B585-D27B-4792-9A76-A8F4E02B326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B3C46A1-8044-4F6A-9B29-01189DDD20D7}" type="pres">
      <dgm:prSet presAssocID="{6AE0B585-D27B-4792-9A76-A8F4E02B326E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D023923-4C0D-4686-AAA2-2F66BF4F4FAF}" type="pres">
      <dgm:prSet presAssocID="{963D51A0-A531-4CB9-99C3-7AFBF7B8C50D}" presName="sibTrans" presStyleCnt="0"/>
      <dgm:spPr/>
    </dgm:pt>
    <dgm:pt modelId="{DCC7C108-3441-4B05-AA08-544EF3125D86}" type="pres">
      <dgm:prSet presAssocID="{1CADA0AE-C152-49CF-8C03-4D93437609D2}" presName="compositeNode" presStyleCnt="0">
        <dgm:presLayoutVars>
          <dgm:bulletEnabled val="1"/>
        </dgm:presLayoutVars>
      </dgm:prSet>
      <dgm:spPr/>
    </dgm:pt>
    <dgm:pt modelId="{CDB754DB-BA8C-4E9B-92E4-9550037ADF6C}" type="pres">
      <dgm:prSet presAssocID="{1CADA0AE-C152-49CF-8C03-4D93437609D2}" presName="imag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35EF1D7C-5CB9-4C9B-87B1-C2616881D56B}" type="pres">
      <dgm:prSet presAssocID="{1CADA0AE-C152-49CF-8C03-4D93437609D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4E26B5C-6712-4912-89D2-35C833E4C6B8}" type="pres">
      <dgm:prSet presAssocID="{1CADA0AE-C152-49CF-8C03-4D93437609D2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AFC42C3-608A-4D36-BC77-ABC778F6EADA}" type="pres">
      <dgm:prSet presAssocID="{4CBD920E-8193-42B0-8867-EDAB15D89F8E}" presName="sibTrans" presStyleCnt="0"/>
      <dgm:spPr/>
    </dgm:pt>
    <dgm:pt modelId="{9EE128E7-366D-4B98-8740-4DF49B21AFEF}" type="pres">
      <dgm:prSet presAssocID="{C8CE53CA-70AA-46EE-B15C-6B63995E4BDD}" presName="compositeNode" presStyleCnt="0">
        <dgm:presLayoutVars>
          <dgm:bulletEnabled val="1"/>
        </dgm:presLayoutVars>
      </dgm:prSet>
      <dgm:spPr/>
    </dgm:pt>
    <dgm:pt modelId="{C732DCE3-7402-41CD-835B-E55DF1A85246}" type="pres">
      <dgm:prSet presAssocID="{C8CE53CA-70AA-46EE-B15C-6B63995E4BDD}" presName="image" presStyleLbl="fgImgPlace1" presStyleIdx="2" presStyleCnt="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0342791C-233B-4670-97C6-12459FEF78DF}" type="pres">
      <dgm:prSet presAssocID="{C8CE53CA-70AA-46EE-B15C-6B63995E4BD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FFFB149-2061-42DF-A028-4FCCCE5F5DE2}" type="pres">
      <dgm:prSet presAssocID="{C8CE53CA-70AA-46EE-B15C-6B63995E4BDD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DD285D4-D97F-4DD3-B0A1-0ADF512980D9}" srcId="{1CADA0AE-C152-49CF-8C03-4D93437609D2}" destId="{82931497-4492-4EA0-A5FD-CE8C4AC34210}" srcOrd="1" destOrd="0" parTransId="{09C532EC-F679-4D53-92AD-6EC483EE5426}" sibTransId="{B0DFF0A0-33E3-475F-802D-3DAF902790A4}"/>
    <dgm:cxn modelId="{F2131BEE-EB34-4483-BBD6-622CC48246A1}" type="presOf" srcId="{F23B30F5-5A68-4B1E-87F9-46DC508EE903}" destId="{35EF1D7C-5CB9-4C9B-87B1-C2616881D56B}" srcOrd="0" destOrd="0" presId="urn:microsoft.com/office/officeart/2005/8/layout/hList2"/>
    <dgm:cxn modelId="{CB4FFB33-9810-45AC-819C-42530EB7653E}" type="presOf" srcId="{C4C8115C-1423-412B-BD8E-2BBC3E0748D0}" destId="{0342791C-233B-4670-97C6-12459FEF78DF}" srcOrd="0" destOrd="2" presId="urn:microsoft.com/office/officeart/2005/8/layout/hList2"/>
    <dgm:cxn modelId="{A0AD4123-A171-4FEE-91A0-B00A73D0DE72}" srcId="{6AE0B585-D27B-4792-9A76-A8F4E02B326E}" destId="{5BFB2F5B-3B69-435F-B3D6-A8AB03100CBA}" srcOrd="1" destOrd="0" parTransId="{ED83C897-262A-4AFB-8103-4A7D69AA6C41}" sibTransId="{DE3B8FE7-1E9C-4F74-9945-CE7D31CDE845}"/>
    <dgm:cxn modelId="{E2A15B95-E9A7-4CDE-98DE-F1D6F4E8C967}" srcId="{C8CE53CA-70AA-46EE-B15C-6B63995E4BDD}" destId="{889394DF-6C30-48DB-AC71-4EACD4CDE3D5}" srcOrd="1" destOrd="0" parTransId="{E4349E83-2FC1-4C27-B5EF-2459C7B00FFB}" sibTransId="{5C2A677C-5253-4D97-9832-4D9D772940CE}"/>
    <dgm:cxn modelId="{C1062E77-5B59-42FB-93C4-DB4EFB89A6CA}" srcId="{C8CE53CA-70AA-46EE-B15C-6B63995E4BDD}" destId="{74A7B876-3875-4400-892E-C3E1182AB108}" srcOrd="0" destOrd="0" parTransId="{BE7DC73D-0DAC-4110-A84A-3585C466814E}" sibTransId="{98C1AD06-5A2C-4CC9-96A1-BD3441ACE2F8}"/>
    <dgm:cxn modelId="{4F5F3194-D315-4F20-9036-0BEE94615CDC}" srcId="{C8CE53CA-70AA-46EE-B15C-6B63995E4BDD}" destId="{6DFCA375-0D8E-4BF1-A66A-6B83C5473B06}" srcOrd="3" destOrd="0" parTransId="{C21739E6-6599-49C8-B69E-B3E344D9D6B7}" sibTransId="{C631A65D-109A-4FBB-B985-B297D69A8EC8}"/>
    <dgm:cxn modelId="{C88AF65B-4649-4E1E-A3F9-B6714A88095A}" srcId="{6AE0B585-D27B-4792-9A76-A8F4E02B326E}" destId="{07ECE073-C7FE-4856-8945-4FEB7B0EC677}" srcOrd="0" destOrd="0" parTransId="{0FA15DA3-2CFA-4BBF-8C4F-C2EDD8AD3393}" sibTransId="{F45AB4E0-3B96-4922-83C4-D06416262546}"/>
    <dgm:cxn modelId="{430C57F8-A657-424B-8FA0-50637A54D9B5}" srcId="{ABEB316A-9B7B-4372-ACAF-1168EBF68713}" destId="{6AE0B585-D27B-4792-9A76-A8F4E02B326E}" srcOrd="0" destOrd="0" parTransId="{90BC0E22-8B0C-4168-9050-CAC78E3AAEC5}" sibTransId="{963D51A0-A531-4CB9-99C3-7AFBF7B8C50D}"/>
    <dgm:cxn modelId="{ED11BA17-F2F3-4A6D-AB0C-8D31A3D2051A}" type="presOf" srcId="{6DFCA375-0D8E-4BF1-A66A-6B83C5473B06}" destId="{0342791C-233B-4670-97C6-12459FEF78DF}" srcOrd="0" destOrd="3" presId="urn:microsoft.com/office/officeart/2005/8/layout/hList2"/>
    <dgm:cxn modelId="{62A26765-3AB9-4170-8448-9B1AF1EC875D}" type="presOf" srcId="{6AE0B585-D27B-4792-9A76-A8F4E02B326E}" destId="{BB3C46A1-8044-4F6A-9B29-01189DDD20D7}" srcOrd="0" destOrd="0" presId="urn:microsoft.com/office/officeart/2005/8/layout/hList2"/>
    <dgm:cxn modelId="{C6084728-658B-4F46-885B-23BAA9C0BD7D}" type="presOf" srcId="{C8CE53CA-70AA-46EE-B15C-6B63995E4BDD}" destId="{1FFFB149-2061-42DF-A028-4FCCCE5F5DE2}" srcOrd="0" destOrd="0" presId="urn:microsoft.com/office/officeart/2005/8/layout/hList2"/>
    <dgm:cxn modelId="{AE4A4664-4778-4E81-B78D-8A80FAC5A955}" type="presOf" srcId="{5BFB2F5B-3B69-435F-B3D6-A8AB03100CBA}" destId="{C839869C-7382-4933-ACC5-8AFB4C1EC27C}" srcOrd="0" destOrd="1" presId="urn:microsoft.com/office/officeart/2005/8/layout/hList2"/>
    <dgm:cxn modelId="{3F5FD99B-F2F7-44D3-9419-B4604AA17A8B}" type="presOf" srcId="{32C58C0A-42A6-4A75-98F6-03DF9378CE3A}" destId="{35EF1D7C-5CB9-4C9B-87B1-C2616881D56B}" srcOrd="0" destOrd="2" presId="urn:microsoft.com/office/officeart/2005/8/layout/hList2"/>
    <dgm:cxn modelId="{8B874507-0182-4FAA-B850-265B5A4EBB43}" srcId="{ABEB316A-9B7B-4372-ACAF-1168EBF68713}" destId="{1CADA0AE-C152-49CF-8C03-4D93437609D2}" srcOrd="1" destOrd="0" parTransId="{2F153EF9-6437-477D-BEC2-963EF3104495}" sibTransId="{4CBD920E-8193-42B0-8867-EDAB15D89F8E}"/>
    <dgm:cxn modelId="{1A822E43-14D8-45B0-8D08-6EB87B49948C}" type="presOf" srcId="{07ECE073-C7FE-4856-8945-4FEB7B0EC677}" destId="{C839869C-7382-4933-ACC5-8AFB4C1EC27C}" srcOrd="0" destOrd="0" presId="urn:microsoft.com/office/officeart/2005/8/layout/hList2"/>
    <dgm:cxn modelId="{65E97408-88B5-4DC8-BEFD-4ABAD4998289}" srcId="{1CADA0AE-C152-49CF-8C03-4D93437609D2}" destId="{32C58C0A-42A6-4A75-98F6-03DF9378CE3A}" srcOrd="2" destOrd="0" parTransId="{28FF7935-8D3C-4997-B370-BF88ADA5005A}" sibTransId="{F8A9876D-77F4-4CA3-8A55-95CE995EC7E7}"/>
    <dgm:cxn modelId="{35ACBEBD-242B-4374-B021-3A9DBACD53DC}" type="presOf" srcId="{889394DF-6C30-48DB-AC71-4EACD4CDE3D5}" destId="{0342791C-233B-4670-97C6-12459FEF78DF}" srcOrd="0" destOrd="1" presId="urn:microsoft.com/office/officeart/2005/8/layout/hList2"/>
    <dgm:cxn modelId="{2B5F34E4-B3D5-42C0-8D85-72F29A13852B}" type="presOf" srcId="{82931497-4492-4EA0-A5FD-CE8C4AC34210}" destId="{35EF1D7C-5CB9-4C9B-87B1-C2616881D56B}" srcOrd="0" destOrd="1" presId="urn:microsoft.com/office/officeart/2005/8/layout/hList2"/>
    <dgm:cxn modelId="{5C1D6D0A-27F7-4361-9E5F-CBF3ACCD4754}" type="presOf" srcId="{74A7B876-3875-4400-892E-C3E1182AB108}" destId="{0342791C-233B-4670-97C6-12459FEF78DF}" srcOrd="0" destOrd="0" presId="urn:microsoft.com/office/officeart/2005/8/layout/hList2"/>
    <dgm:cxn modelId="{EE031D5A-8734-435E-BDC9-24BE69FC2595}" srcId="{C8CE53CA-70AA-46EE-B15C-6B63995E4BDD}" destId="{C4C8115C-1423-412B-BD8E-2BBC3E0748D0}" srcOrd="2" destOrd="0" parTransId="{295525C1-F1DB-4C19-BB8A-4C28691620CC}" sibTransId="{9FCC21E5-CF89-4A61-B9BC-211EFFAC81AD}"/>
    <dgm:cxn modelId="{D3E000B7-4D03-4291-AE65-80BFAEDDD929}" type="presOf" srcId="{1CADA0AE-C152-49CF-8C03-4D93437609D2}" destId="{24E26B5C-6712-4912-89D2-35C833E4C6B8}" srcOrd="0" destOrd="0" presId="urn:microsoft.com/office/officeart/2005/8/layout/hList2"/>
    <dgm:cxn modelId="{C09FB487-5CB6-4052-B3EC-42B3BF4BD365}" type="presOf" srcId="{ABEB316A-9B7B-4372-ACAF-1168EBF68713}" destId="{84ADC69F-9C67-444C-A0AA-5E58E8731CD0}" srcOrd="0" destOrd="0" presId="urn:microsoft.com/office/officeart/2005/8/layout/hList2"/>
    <dgm:cxn modelId="{997C81A2-11E5-49A5-AF98-18C3B6760D8E}" srcId="{ABEB316A-9B7B-4372-ACAF-1168EBF68713}" destId="{C8CE53CA-70AA-46EE-B15C-6B63995E4BDD}" srcOrd="2" destOrd="0" parTransId="{9373A59A-D7A7-4F55-8A26-146A9778D78D}" sibTransId="{02BD1EB8-2A77-4B07-B5B7-B73101402257}"/>
    <dgm:cxn modelId="{9B5403B1-7299-45C6-A81D-F943C40A4053}" srcId="{1CADA0AE-C152-49CF-8C03-4D93437609D2}" destId="{F23B30F5-5A68-4B1E-87F9-46DC508EE903}" srcOrd="0" destOrd="0" parTransId="{48EF3E1E-291D-45F2-A120-DFFE8FF9E425}" sibTransId="{34BBB3B2-3319-451F-B9B2-80EEDF6CEDAB}"/>
    <dgm:cxn modelId="{F10370EE-00CB-44C5-97E7-7B78D74EA98B}" type="presParOf" srcId="{84ADC69F-9C67-444C-A0AA-5E58E8731CD0}" destId="{30B1E7C0-47E6-49A1-BB20-5CA17E5DF970}" srcOrd="0" destOrd="0" presId="urn:microsoft.com/office/officeart/2005/8/layout/hList2"/>
    <dgm:cxn modelId="{B1BFBE84-FA58-4AF1-A7D5-A0EE6CD50784}" type="presParOf" srcId="{30B1E7C0-47E6-49A1-BB20-5CA17E5DF970}" destId="{FD3FBD17-5602-4202-876D-89FFADA16EAE}" srcOrd="0" destOrd="0" presId="urn:microsoft.com/office/officeart/2005/8/layout/hList2"/>
    <dgm:cxn modelId="{C2942239-EC93-4F20-97FE-A81DED99B8CF}" type="presParOf" srcId="{30B1E7C0-47E6-49A1-BB20-5CA17E5DF970}" destId="{C839869C-7382-4933-ACC5-8AFB4C1EC27C}" srcOrd="1" destOrd="0" presId="urn:microsoft.com/office/officeart/2005/8/layout/hList2"/>
    <dgm:cxn modelId="{A53000A8-35DF-41FA-A300-5A0E7569A518}" type="presParOf" srcId="{30B1E7C0-47E6-49A1-BB20-5CA17E5DF970}" destId="{BB3C46A1-8044-4F6A-9B29-01189DDD20D7}" srcOrd="2" destOrd="0" presId="urn:microsoft.com/office/officeart/2005/8/layout/hList2"/>
    <dgm:cxn modelId="{1318BC58-9E6A-44DC-AE20-DD3273B02A6B}" type="presParOf" srcId="{84ADC69F-9C67-444C-A0AA-5E58E8731CD0}" destId="{BD023923-4C0D-4686-AAA2-2F66BF4F4FAF}" srcOrd="1" destOrd="0" presId="urn:microsoft.com/office/officeart/2005/8/layout/hList2"/>
    <dgm:cxn modelId="{4B3518DD-554B-450E-89C6-1E60B702CA71}" type="presParOf" srcId="{84ADC69F-9C67-444C-A0AA-5E58E8731CD0}" destId="{DCC7C108-3441-4B05-AA08-544EF3125D86}" srcOrd="2" destOrd="0" presId="urn:microsoft.com/office/officeart/2005/8/layout/hList2"/>
    <dgm:cxn modelId="{89A6FC5D-2949-4CEE-804D-2EC5CC8A9DFD}" type="presParOf" srcId="{DCC7C108-3441-4B05-AA08-544EF3125D86}" destId="{CDB754DB-BA8C-4E9B-92E4-9550037ADF6C}" srcOrd="0" destOrd="0" presId="urn:microsoft.com/office/officeart/2005/8/layout/hList2"/>
    <dgm:cxn modelId="{124FEA7D-1B8D-452B-B044-7694EBF10620}" type="presParOf" srcId="{DCC7C108-3441-4B05-AA08-544EF3125D86}" destId="{35EF1D7C-5CB9-4C9B-87B1-C2616881D56B}" srcOrd="1" destOrd="0" presId="urn:microsoft.com/office/officeart/2005/8/layout/hList2"/>
    <dgm:cxn modelId="{ABE13D8D-545E-42E4-89FD-4F24A23DF2FA}" type="presParOf" srcId="{DCC7C108-3441-4B05-AA08-544EF3125D86}" destId="{24E26B5C-6712-4912-89D2-35C833E4C6B8}" srcOrd="2" destOrd="0" presId="urn:microsoft.com/office/officeart/2005/8/layout/hList2"/>
    <dgm:cxn modelId="{ADCF2E66-FA15-4EBB-BE05-D07742855586}" type="presParOf" srcId="{84ADC69F-9C67-444C-A0AA-5E58E8731CD0}" destId="{CAFC42C3-608A-4D36-BC77-ABC778F6EADA}" srcOrd="3" destOrd="0" presId="urn:microsoft.com/office/officeart/2005/8/layout/hList2"/>
    <dgm:cxn modelId="{1BBC5B87-7060-4CA7-A8E7-017405E1E629}" type="presParOf" srcId="{84ADC69F-9C67-444C-A0AA-5E58E8731CD0}" destId="{9EE128E7-366D-4B98-8740-4DF49B21AFEF}" srcOrd="4" destOrd="0" presId="urn:microsoft.com/office/officeart/2005/8/layout/hList2"/>
    <dgm:cxn modelId="{C9DEE50D-9277-44DC-9A96-F8223E8DF041}" type="presParOf" srcId="{9EE128E7-366D-4B98-8740-4DF49B21AFEF}" destId="{C732DCE3-7402-41CD-835B-E55DF1A85246}" srcOrd="0" destOrd="0" presId="urn:microsoft.com/office/officeart/2005/8/layout/hList2"/>
    <dgm:cxn modelId="{ED9A82C3-BE89-4BAA-9D32-D83FA9AB2499}" type="presParOf" srcId="{9EE128E7-366D-4B98-8740-4DF49B21AFEF}" destId="{0342791C-233B-4670-97C6-12459FEF78DF}" srcOrd="1" destOrd="0" presId="urn:microsoft.com/office/officeart/2005/8/layout/hList2"/>
    <dgm:cxn modelId="{9116F131-0842-4733-9CA8-1BE4A2B2F550}" type="presParOf" srcId="{9EE128E7-366D-4B98-8740-4DF49B21AFEF}" destId="{1FFFB149-2061-42DF-A028-4FCCCE5F5DE2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82ABA8-4E66-475C-985B-0C93C04C59D0}" type="doc">
      <dgm:prSet loTypeId="urn:microsoft.com/office/officeart/2005/8/layout/radial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447D3C4-2E53-4069-952A-85BAFFC10FE9}">
      <dgm:prSet phldrT="[Testo]"/>
      <dgm:spPr/>
      <dgm:t>
        <a:bodyPr/>
        <a:lstStyle/>
        <a:p>
          <a:r>
            <a:rPr lang="it-IT" b="1" dirty="0" smtClean="0"/>
            <a:t>Light </a:t>
          </a:r>
          <a:r>
            <a:rPr lang="it-IT" b="1" dirty="0" err="1" smtClean="0"/>
            <a:t>Diffusion</a:t>
          </a:r>
          <a:endParaRPr lang="it-IT" b="1" dirty="0"/>
        </a:p>
      </dgm:t>
    </dgm:pt>
    <dgm:pt modelId="{3A5CDDF6-B614-4177-85CC-DAF9FD956C16}" type="parTrans" cxnId="{C88E4818-A93A-42B2-BC13-5219FFB1F102}">
      <dgm:prSet/>
      <dgm:spPr/>
      <dgm:t>
        <a:bodyPr/>
        <a:lstStyle/>
        <a:p>
          <a:endParaRPr lang="it-IT"/>
        </a:p>
      </dgm:t>
    </dgm:pt>
    <dgm:pt modelId="{C057E4F5-03CF-4ED8-97C6-A6E0D17CDEEB}" type="sibTrans" cxnId="{C88E4818-A93A-42B2-BC13-5219FFB1F102}">
      <dgm:prSet/>
      <dgm:spPr/>
      <dgm:t>
        <a:bodyPr/>
        <a:lstStyle/>
        <a:p>
          <a:endParaRPr lang="it-IT"/>
        </a:p>
      </dgm:t>
    </dgm:pt>
    <dgm:pt modelId="{6A1ACDD6-9035-42DC-A68D-4807807ED53C}">
      <dgm:prSet phldrT="[Testo]"/>
      <dgm:spPr/>
      <dgm:t>
        <a:bodyPr/>
        <a:lstStyle/>
        <a:p>
          <a:r>
            <a:rPr lang="it-IT" smtClean="0"/>
            <a:t>+ </a:t>
          </a:r>
          <a:r>
            <a:rPr lang="en-GB" noProof="0" dirty="0" smtClean="0"/>
            <a:t>Flowers</a:t>
          </a:r>
          <a:endParaRPr lang="en-GB" noProof="0" dirty="0"/>
        </a:p>
      </dgm:t>
    </dgm:pt>
    <dgm:pt modelId="{43E26EBF-4867-456B-B270-93018E70B4FD}" type="parTrans" cxnId="{5DD7BCA0-0D0E-48E7-B965-1BFBD7D7F539}">
      <dgm:prSet/>
      <dgm:spPr/>
      <dgm:t>
        <a:bodyPr/>
        <a:lstStyle/>
        <a:p>
          <a:endParaRPr lang="it-IT"/>
        </a:p>
      </dgm:t>
    </dgm:pt>
    <dgm:pt modelId="{3E43BCD1-2CE5-4139-9257-0794460EB1D3}" type="sibTrans" cxnId="{5DD7BCA0-0D0E-48E7-B965-1BFBD7D7F539}">
      <dgm:prSet/>
      <dgm:spPr/>
      <dgm:t>
        <a:bodyPr/>
        <a:lstStyle/>
        <a:p>
          <a:endParaRPr lang="it-IT"/>
        </a:p>
      </dgm:t>
    </dgm:pt>
    <dgm:pt modelId="{CC5845EA-BAB6-40A3-BA20-9820393BE9C9}">
      <dgm:prSet phldrT="[Testo]"/>
      <dgm:spPr/>
      <dgm:t>
        <a:bodyPr/>
        <a:lstStyle/>
        <a:p>
          <a:r>
            <a:rPr lang="it-IT" dirty="0" smtClean="0"/>
            <a:t>+ Clusters</a:t>
          </a:r>
          <a:endParaRPr lang="it-IT" dirty="0"/>
        </a:p>
      </dgm:t>
    </dgm:pt>
    <dgm:pt modelId="{87E707B6-2146-49F6-8EDD-2AA3517DD96D}" type="parTrans" cxnId="{E0D6C707-3520-4110-B557-6F7AAC0D9E85}">
      <dgm:prSet/>
      <dgm:spPr/>
      <dgm:t>
        <a:bodyPr/>
        <a:lstStyle/>
        <a:p>
          <a:endParaRPr lang="it-IT"/>
        </a:p>
      </dgm:t>
    </dgm:pt>
    <dgm:pt modelId="{32F7E6C9-9838-4587-9392-093A5556939B}" type="sibTrans" cxnId="{E0D6C707-3520-4110-B557-6F7AAC0D9E85}">
      <dgm:prSet/>
      <dgm:spPr/>
      <dgm:t>
        <a:bodyPr/>
        <a:lstStyle/>
        <a:p>
          <a:endParaRPr lang="it-IT"/>
        </a:p>
      </dgm:t>
    </dgm:pt>
    <dgm:pt modelId="{A365C8BF-6CA1-4A51-B595-FCBD9EC896CD}">
      <dgm:prSet phldrT="[Testo]"/>
      <dgm:spPr/>
      <dgm:t>
        <a:bodyPr/>
        <a:lstStyle/>
        <a:p>
          <a:r>
            <a:rPr lang="it-IT" b="1" dirty="0" err="1" smtClean="0"/>
            <a:t>Antimicrobial</a:t>
          </a:r>
          <a:endParaRPr lang="it-IT" b="1" dirty="0" smtClean="0"/>
        </a:p>
        <a:p>
          <a:r>
            <a:rPr lang="it-IT" b="1" dirty="0" err="1" smtClean="0"/>
            <a:t>Effect</a:t>
          </a:r>
          <a:endParaRPr lang="it-IT" b="1" dirty="0"/>
        </a:p>
      </dgm:t>
    </dgm:pt>
    <dgm:pt modelId="{12A50189-34A2-427F-8EE3-2D61064F6677}" type="parTrans" cxnId="{8E74B5CA-B8B2-4528-8DA1-3BC0CF0B9698}">
      <dgm:prSet/>
      <dgm:spPr/>
      <dgm:t>
        <a:bodyPr/>
        <a:lstStyle/>
        <a:p>
          <a:endParaRPr lang="it-IT"/>
        </a:p>
      </dgm:t>
    </dgm:pt>
    <dgm:pt modelId="{78E74CD9-452E-4AD8-B5C1-A71F86B177B8}" type="sibTrans" cxnId="{8E74B5CA-B8B2-4528-8DA1-3BC0CF0B9698}">
      <dgm:prSet/>
      <dgm:spPr/>
      <dgm:t>
        <a:bodyPr/>
        <a:lstStyle/>
        <a:p>
          <a:endParaRPr lang="it-IT"/>
        </a:p>
      </dgm:t>
    </dgm:pt>
    <dgm:pt modelId="{2D642340-7CA9-4C32-ADC7-8F7D171297D1}">
      <dgm:prSet phldrT="[Testo]"/>
      <dgm:spPr/>
      <dgm:t>
        <a:bodyPr/>
        <a:lstStyle/>
        <a:p>
          <a:r>
            <a:rPr lang="it-IT" dirty="0" smtClean="0"/>
            <a:t>- </a:t>
          </a:r>
          <a:r>
            <a:rPr lang="en-GB" noProof="0" dirty="0" smtClean="0"/>
            <a:t>Diseases</a:t>
          </a:r>
          <a:endParaRPr lang="en-GB" noProof="0" dirty="0"/>
        </a:p>
      </dgm:t>
    </dgm:pt>
    <dgm:pt modelId="{EE3F6EBE-AE69-483F-B761-B7E4A57AA09C}" type="parTrans" cxnId="{1750F3F7-647F-48B6-8F04-D5043CFC78AA}">
      <dgm:prSet/>
      <dgm:spPr/>
      <dgm:t>
        <a:bodyPr/>
        <a:lstStyle/>
        <a:p>
          <a:endParaRPr lang="it-IT"/>
        </a:p>
      </dgm:t>
    </dgm:pt>
    <dgm:pt modelId="{925409D1-9A68-403B-80CB-57687373E90A}" type="sibTrans" cxnId="{1750F3F7-647F-48B6-8F04-D5043CFC78AA}">
      <dgm:prSet/>
      <dgm:spPr/>
      <dgm:t>
        <a:bodyPr/>
        <a:lstStyle/>
        <a:p>
          <a:endParaRPr lang="it-IT"/>
        </a:p>
      </dgm:t>
    </dgm:pt>
    <dgm:pt modelId="{2CA93A76-5120-422E-BB16-BE76A30E4A98}">
      <dgm:prSet phldrT="[Testo]"/>
      <dgm:spPr/>
      <dgm:t>
        <a:bodyPr/>
        <a:lstStyle/>
        <a:p>
          <a:r>
            <a:rPr lang="it-IT" b="1" dirty="0" err="1" smtClean="0"/>
            <a:t>Antifog</a:t>
          </a:r>
          <a:endParaRPr lang="it-IT" b="1" dirty="0" smtClean="0"/>
        </a:p>
        <a:p>
          <a:r>
            <a:rPr lang="it-IT" b="1" dirty="0" err="1" smtClean="0"/>
            <a:t>Effect</a:t>
          </a:r>
          <a:endParaRPr lang="it-IT" b="1" dirty="0"/>
        </a:p>
      </dgm:t>
    </dgm:pt>
    <dgm:pt modelId="{84832A34-EA41-44F8-891D-5FD77E7C4AEB}" type="parTrans" cxnId="{37166A35-ED5C-45C4-A7FE-8C94A13427D6}">
      <dgm:prSet/>
      <dgm:spPr/>
      <dgm:t>
        <a:bodyPr/>
        <a:lstStyle/>
        <a:p>
          <a:endParaRPr lang="it-IT"/>
        </a:p>
      </dgm:t>
    </dgm:pt>
    <dgm:pt modelId="{2220DDEE-4BD3-4042-822E-4258A4066137}" type="sibTrans" cxnId="{37166A35-ED5C-45C4-A7FE-8C94A13427D6}">
      <dgm:prSet/>
      <dgm:spPr/>
      <dgm:t>
        <a:bodyPr/>
        <a:lstStyle/>
        <a:p>
          <a:endParaRPr lang="it-IT"/>
        </a:p>
      </dgm:t>
    </dgm:pt>
    <dgm:pt modelId="{22FC31F4-ADE6-48D9-B467-18E1D3E87591}">
      <dgm:prSet phldrT="[Testo]"/>
      <dgm:spPr/>
      <dgm:t>
        <a:bodyPr/>
        <a:lstStyle/>
        <a:p>
          <a:r>
            <a:rPr lang="en-GB" noProof="0" dirty="0" err="1" smtClean="0"/>
            <a:t>Hydrophilicity</a:t>
          </a:r>
          <a:endParaRPr lang="en-GB" noProof="0" dirty="0"/>
        </a:p>
      </dgm:t>
    </dgm:pt>
    <dgm:pt modelId="{648FAD81-C585-4A5E-B1E0-A0F7F98C4DFE}" type="parTrans" cxnId="{3DE97C1B-1817-4376-89A0-7B5DBB652137}">
      <dgm:prSet/>
      <dgm:spPr/>
      <dgm:t>
        <a:bodyPr/>
        <a:lstStyle/>
        <a:p>
          <a:endParaRPr lang="it-IT"/>
        </a:p>
      </dgm:t>
    </dgm:pt>
    <dgm:pt modelId="{488B2932-E484-4079-B4C8-D21F71206ACF}" type="sibTrans" cxnId="{3DE97C1B-1817-4376-89A0-7B5DBB652137}">
      <dgm:prSet/>
      <dgm:spPr/>
      <dgm:t>
        <a:bodyPr/>
        <a:lstStyle/>
        <a:p>
          <a:endParaRPr lang="it-IT"/>
        </a:p>
      </dgm:t>
    </dgm:pt>
    <dgm:pt modelId="{804B0787-6852-4F49-97BE-7362FF238E3A}">
      <dgm:prSet phldrT="[Testo]"/>
      <dgm:spPr/>
      <dgm:t>
        <a:bodyPr/>
        <a:lstStyle/>
        <a:p>
          <a:r>
            <a:rPr lang="en-GB" noProof="0" dirty="0" smtClean="0"/>
            <a:t>Permanent</a:t>
          </a:r>
          <a:endParaRPr lang="en-GB" noProof="0" dirty="0"/>
        </a:p>
      </dgm:t>
    </dgm:pt>
    <dgm:pt modelId="{AC2C97D9-5FA4-40CA-BC4C-602A19EB512D}" type="parTrans" cxnId="{7E4889A1-4489-4E3E-993C-2BD0491D86BF}">
      <dgm:prSet/>
      <dgm:spPr/>
      <dgm:t>
        <a:bodyPr/>
        <a:lstStyle/>
        <a:p>
          <a:endParaRPr lang="it-IT"/>
        </a:p>
      </dgm:t>
    </dgm:pt>
    <dgm:pt modelId="{38D5E1A9-9CF2-4060-ACE1-78956CF08FF0}" type="sibTrans" cxnId="{7E4889A1-4489-4E3E-993C-2BD0491D86BF}">
      <dgm:prSet/>
      <dgm:spPr/>
      <dgm:t>
        <a:bodyPr/>
        <a:lstStyle/>
        <a:p>
          <a:endParaRPr lang="it-IT"/>
        </a:p>
      </dgm:t>
    </dgm:pt>
    <dgm:pt modelId="{800EFA57-1EA1-41B6-BA31-4104AA7E9135}">
      <dgm:prSet phldrT="[Testo]"/>
      <dgm:spPr/>
      <dgm:t>
        <a:bodyPr/>
        <a:lstStyle/>
        <a:p>
          <a:r>
            <a:rPr lang="it-IT" dirty="0" smtClean="0"/>
            <a:t>- Waste</a:t>
          </a:r>
          <a:endParaRPr lang="it-IT" dirty="0"/>
        </a:p>
      </dgm:t>
    </dgm:pt>
    <dgm:pt modelId="{147F881F-F56F-46C9-87B1-B76CD03A6F8D}" type="sibTrans" cxnId="{C8C821EA-F763-4B8B-A073-11136E008532}">
      <dgm:prSet/>
      <dgm:spPr/>
      <dgm:t>
        <a:bodyPr/>
        <a:lstStyle/>
        <a:p>
          <a:endParaRPr lang="it-IT"/>
        </a:p>
      </dgm:t>
    </dgm:pt>
    <dgm:pt modelId="{4014CE96-3B21-4FCC-B46B-042FC5ADC8E1}" type="parTrans" cxnId="{C8C821EA-F763-4B8B-A073-11136E008532}">
      <dgm:prSet/>
      <dgm:spPr/>
      <dgm:t>
        <a:bodyPr/>
        <a:lstStyle/>
        <a:p>
          <a:endParaRPr lang="it-IT"/>
        </a:p>
      </dgm:t>
    </dgm:pt>
    <dgm:pt modelId="{645FA237-819C-4221-8C40-C04F006C31A6}" type="pres">
      <dgm:prSet presAssocID="{9482ABA8-4E66-475C-985B-0C93C04C59D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EE7A801-E8D8-4410-B955-00CEA74AD341}" type="pres">
      <dgm:prSet presAssocID="{9482ABA8-4E66-475C-985B-0C93C04C59D0}" presName="cycle" presStyleCnt="0"/>
      <dgm:spPr/>
    </dgm:pt>
    <dgm:pt modelId="{C2DCCFB0-63B3-4DFF-813D-AD4720DFD9D0}" type="pres">
      <dgm:prSet presAssocID="{9482ABA8-4E66-475C-985B-0C93C04C59D0}" presName="centerShape" presStyleCnt="0"/>
      <dgm:spPr/>
    </dgm:pt>
    <dgm:pt modelId="{3FF3CEBA-E483-42E3-BDC4-3B4A3EA1CFD7}" type="pres">
      <dgm:prSet presAssocID="{9482ABA8-4E66-475C-985B-0C93C04C59D0}" presName="connSite" presStyleLbl="node1" presStyleIdx="0" presStyleCnt="4"/>
      <dgm:spPr/>
    </dgm:pt>
    <dgm:pt modelId="{41379EAC-13A5-4408-B9DB-1645A4F32B9F}" type="pres">
      <dgm:prSet presAssocID="{9482ABA8-4E66-475C-985B-0C93C04C59D0}" presName="visible" presStyleLbl="node1" presStyleIdx="0" presStyleCnt="4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500" t="-2508" r="-41596" b="-2659"/>
          </a:stretch>
        </a:blipFill>
      </dgm:spPr>
      <dgm:t>
        <a:bodyPr/>
        <a:lstStyle/>
        <a:p>
          <a:endParaRPr lang="it-IT"/>
        </a:p>
      </dgm:t>
    </dgm:pt>
    <dgm:pt modelId="{4C11C7CE-1A24-449B-99A1-A58A9384D68D}" type="pres">
      <dgm:prSet presAssocID="{3A5CDDF6-B614-4177-85CC-DAF9FD956C16}" presName="Name25" presStyleLbl="parChTrans1D1" presStyleIdx="0" presStyleCnt="3"/>
      <dgm:spPr/>
      <dgm:t>
        <a:bodyPr/>
        <a:lstStyle/>
        <a:p>
          <a:endParaRPr lang="it-IT"/>
        </a:p>
      </dgm:t>
    </dgm:pt>
    <dgm:pt modelId="{2A933585-FD11-40CB-BB76-2A948D46577B}" type="pres">
      <dgm:prSet presAssocID="{6447D3C4-2E53-4069-952A-85BAFFC10FE9}" presName="node" presStyleCnt="0"/>
      <dgm:spPr/>
    </dgm:pt>
    <dgm:pt modelId="{76194474-16D0-41EC-84D9-CECCB5135463}" type="pres">
      <dgm:prSet presAssocID="{6447D3C4-2E53-4069-952A-85BAFFC10FE9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D662F7-224D-4062-9344-F4898C814F3A}" type="pres">
      <dgm:prSet presAssocID="{6447D3C4-2E53-4069-952A-85BAFFC10FE9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5F7B8AA-6EE7-408E-9B3E-F51D40022709}" type="pres">
      <dgm:prSet presAssocID="{12A50189-34A2-427F-8EE3-2D61064F6677}" presName="Name25" presStyleLbl="parChTrans1D1" presStyleIdx="1" presStyleCnt="3"/>
      <dgm:spPr/>
      <dgm:t>
        <a:bodyPr/>
        <a:lstStyle/>
        <a:p>
          <a:endParaRPr lang="it-IT"/>
        </a:p>
      </dgm:t>
    </dgm:pt>
    <dgm:pt modelId="{D956BFA2-D286-4792-84A0-A9C20C12DFA9}" type="pres">
      <dgm:prSet presAssocID="{A365C8BF-6CA1-4A51-B595-FCBD9EC896CD}" presName="node" presStyleCnt="0"/>
      <dgm:spPr/>
    </dgm:pt>
    <dgm:pt modelId="{2402DA02-A310-44B4-A2D7-12B1C2F6750B}" type="pres">
      <dgm:prSet presAssocID="{A365C8BF-6CA1-4A51-B595-FCBD9EC896CD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E2BE577-681B-4BCB-84D3-AF4A8718CA95}" type="pres">
      <dgm:prSet presAssocID="{A365C8BF-6CA1-4A51-B595-FCBD9EC896CD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F8D3791-B5B2-4E08-BB91-B856BACCBE67}" type="pres">
      <dgm:prSet presAssocID="{84832A34-EA41-44F8-891D-5FD77E7C4AEB}" presName="Name25" presStyleLbl="parChTrans1D1" presStyleIdx="2" presStyleCnt="3"/>
      <dgm:spPr/>
      <dgm:t>
        <a:bodyPr/>
        <a:lstStyle/>
        <a:p>
          <a:endParaRPr lang="it-IT"/>
        </a:p>
      </dgm:t>
    </dgm:pt>
    <dgm:pt modelId="{6AAB1DFA-7FD4-4C2F-B9B2-961E956E3BB0}" type="pres">
      <dgm:prSet presAssocID="{2CA93A76-5120-422E-BB16-BE76A30E4A98}" presName="node" presStyleCnt="0"/>
      <dgm:spPr/>
    </dgm:pt>
    <dgm:pt modelId="{1800FA80-3EF8-48C0-A1AC-D5930C20CDA0}" type="pres">
      <dgm:prSet presAssocID="{2CA93A76-5120-422E-BB16-BE76A30E4A98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78AA237-AB49-4B34-B904-987E1BB1317A}" type="pres">
      <dgm:prSet presAssocID="{2CA93A76-5120-422E-BB16-BE76A30E4A98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350802F-EA5B-4D87-8416-C81AA5543652}" type="presOf" srcId="{3A5CDDF6-B614-4177-85CC-DAF9FD956C16}" destId="{4C11C7CE-1A24-449B-99A1-A58A9384D68D}" srcOrd="0" destOrd="0" presId="urn:microsoft.com/office/officeart/2005/8/layout/radial2"/>
    <dgm:cxn modelId="{203131CB-8E04-4688-AEDB-4C4DF0DE7FA0}" type="presOf" srcId="{84832A34-EA41-44F8-891D-5FD77E7C4AEB}" destId="{CF8D3791-B5B2-4E08-BB91-B856BACCBE67}" srcOrd="0" destOrd="0" presId="urn:microsoft.com/office/officeart/2005/8/layout/radial2"/>
    <dgm:cxn modelId="{37166A35-ED5C-45C4-A7FE-8C94A13427D6}" srcId="{9482ABA8-4E66-475C-985B-0C93C04C59D0}" destId="{2CA93A76-5120-422E-BB16-BE76A30E4A98}" srcOrd="2" destOrd="0" parTransId="{84832A34-EA41-44F8-891D-5FD77E7C4AEB}" sibTransId="{2220DDEE-4BD3-4042-822E-4258A4066137}"/>
    <dgm:cxn modelId="{E0D6C707-3520-4110-B557-6F7AAC0D9E85}" srcId="{6447D3C4-2E53-4069-952A-85BAFFC10FE9}" destId="{CC5845EA-BAB6-40A3-BA20-9820393BE9C9}" srcOrd="1" destOrd="0" parTransId="{87E707B6-2146-49F6-8EDD-2AA3517DD96D}" sibTransId="{32F7E6C9-9838-4587-9392-093A5556939B}"/>
    <dgm:cxn modelId="{3DE97C1B-1817-4376-89A0-7B5DBB652137}" srcId="{2CA93A76-5120-422E-BB16-BE76A30E4A98}" destId="{22FC31F4-ADE6-48D9-B467-18E1D3E87591}" srcOrd="0" destOrd="0" parTransId="{648FAD81-C585-4A5E-B1E0-A0F7F98C4DFE}" sibTransId="{488B2932-E484-4079-B4C8-D21F71206ACF}"/>
    <dgm:cxn modelId="{C88E4818-A93A-42B2-BC13-5219FFB1F102}" srcId="{9482ABA8-4E66-475C-985B-0C93C04C59D0}" destId="{6447D3C4-2E53-4069-952A-85BAFFC10FE9}" srcOrd="0" destOrd="0" parTransId="{3A5CDDF6-B614-4177-85CC-DAF9FD956C16}" sibTransId="{C057E4F5-03CF-4ED8-97C6-A6E0D17CDEEB}"/>
    <dgm:cxn modelId="{D8A95AFC-0FAB-47D3-96CA-3AF82E8BC7FB}" type="presOf" srcId="{12A50189-34A2-427F-8EE3-2D61064F6677}" destId="{45F7B8AA-6EE7-408E-9B3E-F51D40022709}" srcOrd="0" destOrd="0" presId="urn:microsoft.com/office/officeart/2005/8/layout/radial2"/>
    <dgm:cxn modelId="{54535D96-48C4-4EDE-857F-26E9F266B56B}" type="presOf" srcId="{9482ABA8-4E66-475C-985B-0C93C04C59D0}" destId="{645FA237-819C-4221-8C40-C04F006C31A6}" srcOrd="0" destOrd="0" presId="urn:microsoft.com/office/officeart/2005/8/layout/radial2"/>
    <dgm:cxn modelId="{C8C821EA-F763-4B8B-A073-11136E008532}" srcId="{A365C8BF-6CA1-4A51-B595-FCBD9EC896CD}" destId="{800EFA57-1EA1-41B6-BA31-4104AA7E9135}" srcOrd="1" destOrd="0" parTransId="{4014CE96-3B21-4FCC-B46B-042FC5ADC8E1}" sibTransId="{147F881F-F56F-46C9-87B1-B76CD03A6F8D}"/>
    <dgm:cxn modelId="{28BA1DA4-5954-4366-88AC-E616BD957F6D}" type="presOf" srcId="{6447D3C4-2E53-4069-952A-85BAFFC10FE9}" destId="{76194474-16D0-41EC-84D9-CECCB5135463}" srcOrd="0" destOrd="0" presId="urn:microsoft.com/office/officeart/2005/8/layout/radial2"/>
    <dgm:cxn modelId="{9EEAD989-8F63-456C-A08B-7D06CA2A63F3}" type="presOf" srcId="{804B0787-6852-4F49-97BE-7362FF238E3A}" destId="{478AA237-AB49-4B34-B904-987E1BB1317A}" srcOrd="0" destOrd="1" presId="urn:microsoft.com/office/officeart/2005/8/layout/radial2"/>
    <dgm:cxn modelId="{34416880-0D20-4DFB-9D1C-B5B2DDB93B0E}" type="presOf" srcId="{22FC31F4-ADE6-48D9-B467-18E1D3E87591}" destId="{478AA237-AB49-4B34-B904-987E1BB1317A}" srcOrd="0" destOrd="0" presId="urn:microsoft.com/office/officeart/2005/8/layout/radial2"/>
    <dgm:cxn modelId="{BC8DFD5C-826D-4282-952C-445EC292EA4E}" type="presOf" srcId="{6A1ACDD6-9035-42DC-A68D-4807807ED53C}" destId="{65D662F7-224D-4062-9344-F4898C814F3A}" srcOrd="0" destOrd="0" presId="urn:microsoft.com/office/officeart/2005/8/layout/radial2"/>
    <dgm:cxn modelId="{1750F3F7-647F-48B6-8F04-D5043CFC78AA}" srcId="{A365C8BF-6CA1-4A51-B595-FCBD9EC896CD}" destId="{2D642340-7CA9-4C32-ADC7-8F7D171297D1}" srcOrd="0" destOrd="0" parTransId="{EE3F6EBE-AE69-483F-B761-B7E4A57AA09C}" sibTransId="{925409D1-9A68-403B-80CB-57687373E90A}"/>
    <dgm:cxn modelId="{6EFAFF73-3E71-4F5A-A3DA-6FFB135D3281}" type="presOf" srcId="{2D642340-7CA9-4C32-ADC7-8F7D171297D1}" destId="{8E2BE577-681B-4BCB-84D3-AF4A8718CA95}" srcOrd="0" destOrd="0" presId="urn:microsoft.com/office/officeart/2005/8/layout/radial2"/>
    <dgm:cxn modelId="{7E4889A1-4489-4E3E-993C-2BD0491D86BF}" srcId="{2CA93A76-5120-422E-BB16-BE76A30E4A98}" destId="{804B0787-6852-4F49-97BE-7362FF238E3A}" srcOrd="1" destOrd="0" parTransId="{AC2C97D9-5FA4-40CA-BC4C-602A19EB512D}" sibTransId="{38D5E1A9-9CF2-4060-ACE1-78956CF08FF0}"/>
    <dgm:cxn modelId="{0034D5CB-BF76-4C16-BB32-D4D0A3DF6CDA}" type="presOf" srcId="{800EFA57-1EA1-41B6-BA31-4104AA7E9135}" destId="{8E2BE577-681B-4BCB-84D3-AF4A8718CA95}" srcOrd="0" destOrd="1" presId="urn:microsoft.com/office/officeart/2005/8/layout/radial2"/>
    <dgm:cxn modelId="{8E74B5CA-B8B2-4528-8DA1-3BC0CF0B9698}" srcId="{9482ABA8-4E66-475C-985B-0C93C04C59D0}" destId="{A365C8BF-6CA1-4A51-B595-FCBD9EC896CD}" srcOrd="1" destOrd="0" parTransId="{12A50189-34A2-427F-8EE3-2D61064F6677}" sibTransId="{78E74CD9-452E-4AD8-B5C1-A71F86B177B8}"/>
    <dgm:cxn modelId="{5DD7BCA0-0D0E-48E7-B965-1BFBD7D7F539}" srcId="{6447D3C4-2E53-4069-952A-85BAFFC10FE9}" destId="{6A1ACDD6-9035-42DC-A68D-4807807ED53C}" srcOrd="0" destOrd="0" parTransId="{43E26EBF-4867-456B-B270-93018E70B4FD}" sibTransId="{3E43BCD1-2CE5-4139-9257-0794460EB1D3}"/>
    <dgm:cxn modelId="{01B92E26-59DF-4FF9-82C9-A5F870B39DAE}" type="presOf" srcId="{2CA93A76-5120-422E-BB16-BE76A30E4A98}" destId="{1800FA80-3EF8-48C0-A1AC-D5930C20CDA0}" srcOrd="0" destOrd="0" presId="urn:microsoft.com/office/officeart/2005/8/layout/radial2"/>
    <dgm:cxn modelId="{1B020C8B-2F22-44D0-93ED-7AC46265CA53}" type="presOf" srcId="{CC5845EA-BAB6-40A3-BA20-9820393BE9C9}" destId="{65D662F7-224D-4062-9344-F4898C814F3A}" srcOrd="0" destOrd="1" presId="urn:microsoft.com/office/officeart/2005/8/layout/radial2"/>
    <dgm:cxn modelId="{AF9C7B1B-51DF-41C5-B1C1-924415EBDEB7}" type="presOf" srcId="{A365C8BF-6CA1-4A51-B595-FCBD9EC896CD}" destId="{2402DA02-A310-44B4-A2D7-12B1C2F6750B}" srcOrd="0" destOrd="0" presId="urn:microsoft.com/office/officeart/2005/8/layout/radial2"/>
    <dgm:cxn modelId="{298BA75F-91E8-4ADF-B23E-736F3878C894}" type="presParOf" srcId="{645FA237-819C-4221-8C40-C04F006C31A6}" destId="{2EE7A801-E8D8-4410-B955-00CEA74AD341}" srcOrd="0" destOrd="0" presId="urn:microsoft.com/office/officeart/2005/8/layout/radial2"/>
    <dgm:cxn modelId="{A49B1F1B-EBAB-407A-A981-09400622BF80}" type="presParOf" srcId="{2EE7A801-E8D8-4410-B955-00CEA74AD341}" destId="{C2DCCFB0-63B3-4DFF-813D-AD4720DFD9D0}" srcOrd="0" destOrd="0" presId="urn:microsoft.com/office/officeart/2005/8/layout/radial2"/>
    <dgm:cxn modelId="{3BF2BD34-198D-4330-B74E-F2E6EC5259AB}" type="presParOf" srcId="{C2DCCFB0-63B3-4DFF-813D-AD4720DFD9D0}" destId="{3FF3CEBA-E483-42E3-BDC4-3B4A3EA1CFD7}" srcOrd="0" destOrd="0" presId="urn:microsoft.com/office/officeart/2005/8/layout/radial2"/>
    <dgm:cxn modelId="{E4C69F26-B245-4A4F-B2C8-6B7FD5024404}" type="presParOf" srcId="{C2DCCFB0-63B3-4DFF-813D-AD4720DFD9D0}" destId="{41379EAC-13A5-4408-B9DB-1645A4F32B9F}" srcOrd="1" destOrd="0" presId="urn:microsoft.com/office/officeart/2005/8/layout/radial2"/>
    <dgm:cxn modelId="{0662B1F7-72B9-46C9-AD40-1E2B819AFA1A}" type="presParOf" srcId="{2EE7A801-E8D8-4410-B955-00CEA74AD341}" destId="{4C11C7CE-1A24-449B-99A1-A58A9384D68D}" srcOrd="1" destOrd="0" presId="urn:microsoft.com/office/officeart/2005/8/layout/radial2"/>
    <dgm:cxn modelId="{B6BCBFE5-DC83-466D-BC17-8A1E4119AEC4}" type="presParOf" srcId="{2EE7A801-E8D8-4410-B955-00CEA74AD341}" destId="{2A933585-FD11-40CB-BB76-2A948D46577B}" srcOrd="2" destOrd="0" presId="urn:microsoft.com/office/officeart/2005/8/layout/radial2"/>
    <dgm:cxn modelId="{0089288F-EFA4-4D47-AC28-9483E64105D0}" type="presParOf" srcId="{2A933585-FD11-40CB-BB76-2A948D46577B}" destId="{76194474-16D0-41EC-84D9-CECCB5135463}" srcOrd="0" destOrd="0" presId="urn:microsoft.com/office/officeart/2005/8/layout/radial2"/>
    <dgm:cxn modelId="{744A5D4D-6D27-45BC-AD3C-C5E348A606E1}" type="presParOf" srcId="{2A933585-FD11-40CB-BB76-2A948D46577B}" destId="{65D662F7-224D-4062-9344-F4898C814F3A}" srcOrd="1" destOrd="0" presId="urn:microsoft.com/office/officeart/2005/8/layout/radial2"/>
    <dgm:cxn modelId="{EB9E966F-B733-4313-A800-7A6388A5E708}" type="presParOf" srcId="{2EE7A801-E8D8-4410-B955-00CEA74AD341}" destId="{45F7B8AA-6EE7-408E-9B3E-F51D40022709}" srcOrd="3" destOrd="0" presId="urn:microsoft.com/office/officeart/2005/8/layout/radial2"/>
    <dgm:cxn modelId="{B79F46C4-F508-44BC-9856-AE903A2E9535}" type="presParOf" srcId="{2EE7A801-E8D8-4410-B955-00CEA74AD341}" destId="{D956BFA2-D286-4792-84A0-A9C20C12DFA9}" srcOrd="4" destOrd="0" presId="urn:microsoft.com/office/officeart/2005/8/layout/radial2"/>
    <dgm:cxn modelId="{57A429BD-D527-48BF-B88D-3FADE744AB11}" type="presParOf" srcId="{D956BFA2-D286-4792-84A0-A9C20C12DFA9}" destId="{2402DA02-A310-44B4-A2D7-12B1C2F6750B}" srcOrd="0" destOrd="0" presId="urn:microsoft.com/office/officeart/2005/8/layout/radial2"/>
    <dgm:cxn modelId="{4A7E8697-1515-4099-83F4-BCDB17926A58}" type="presParOf" srcId="{D956BFA2-D286-4792-84A0-A9C20C12DFA9}" destId="{8E2BE577-681B-4BCB-84D3-AF4A8718CA95}" srcOrd="1" destOrd="0" presId="urn:microsoft.com/office/officeart/2005/8/layout/radial2"/>
    <dgm:cxn modelId="{4879EE6A-CBE9-4BA9-95BE-F4E35947B44C}" type="presParOf" srcId="{2EE7A801-E8D8-4410-B955-00CEA74AD341}" destId="{CF8D3791-B5B2-4E08-BB91-B856BACCBE67}" srcOrd="5" destOrd="0" presId="urn:microsoft.com/office/officeart/2005/8/layout/radial2"/>
    <dgm:cxn modelId="{DA8ABDB9-44CC-4C89-B780-BC804D948EE9}" type="presParOf" srcId="{2EE7A801-E8D8-4410-B955-00CEA74AD341}" destId="{6AAB1DFA-7FD4-4C2F-B9B2-961E956E3BB0}" srcOrd="6" destOrd="0" presId="urn:microsoft.com/office/officeart/2005/8/layout/radial2"/>
    <dgm:cxn modelId="{CD4522B1-0BAE-423F-9ECA-8EEB493B95BD}" type="presParOf" srcId="{6AAB1DFA-7FD4-4C2F-B9B2-961E956E3BB0}" destId="{1800FA80-3EF8-48C0-A1AC-D5930C20CDA0}" srcOrd="0" destOrd="0" presId="urn:microsoft.com/office/officeart/2005/8/layout/radial2"/>
    <dgm:cxn modelId="{E4D25BA3-FD9B-4BBA-A071-33EB58AAAB92}" type="presParOf" srcId="{6AAB1DFA-7FD4-4C2F-B9B2-961E956E3BB0}" destId="{478AA237-AB49-4B34-B904-987E1BB1317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82ABA8-4E66-475C-985B-0C93C04C59D0}" type="doc">
      <dgm:prSet loTypeId="urn:microsoft.com/office/officeart/2005/8/layout/equation2" loCatId="relationship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6447D3C4-2E53-4069-952A-85BAFFC10FE9}">
      <dgm:prSet phldrT="[Testo]"/>
      <dgm:spPr/>
      <dgm:t>
        <a:bodyPr/>
        <a:lstStyle/>
        <a:p>
          <a:r>
            <a:rPr lang="en-GB" b="1" noProof="0" dirty="0" err="1" smtClean="0"/>
            <a:t>Antifog</a:t>
          </a:r>
          <a:endParaRPr lang="en-GB" b="1" noProof="0" dirty="0" smtClean="0"/>
        </a:p>
        <a:p>
          <a:r>
            <a:rPr lang="en-GB" b="1" noProof="0" dirty="0" smtClean="0"/>
            <a:t>Effect</a:t>
          </a:r>
          <a:endParaRPr lang="en-GB" b="1" noProof="0" dirty="0"/>
        </a:p>
      </dgm:t>
    </dgm:pt>
    <dgm:pt modelId="{3A5CDDF6-B614-4177-85CC-DAF9FD956C16}" type="parTrans" cxnId="{C88E4818-A93A-42B2-BC13-5219FFB1F102}">
      <dgm:prSet/>
      <dgm:spPr/>
      <dgm:t>
        <a:bodyPr/>
        <a:lstStyle/>
        <a:p>
          <a:endParaRPr lang="it-IT"/>
        </a:p>
      </dgm:t>
    </dgm:pt>
    <dgm:pt modelId="{C057E4F5-03CF-4ED8-97C6-A6E0D17CDEEB}" type="sibTrans" cxnId="{C88E4818-A93A-42B2-BC13-5219FFB1F102}">
      <dgm:prSet/>
      <dgm:spPr/>
      <dgm:t>
        <a:bodyPr/>
        <a:lstStyle/>
        <a:p>
          <a:endParaRPr lang="it-IT"/>
        </a:p>
      </dgm:t>
    </dgm:pt>
    <dgm:pt modelId="{6A1ACDD6-9035-42DC-A68D-4807807ED53C}">
      <dgm:prSet phldrT="[Testo]"/>
      <dgm:spPr/>
      <dgm:t>
        <a:bodyPr/>
        <a:lstStyle/>
        <a:p>
          <a:r>
            <a:rPr lang="en-GB" b="1" noProof="0" dirty="0" smtClean="0"/>
            <a:t>Light Diffusion</a:t>
          </a:r>
          <a:endParaRPr lang="en-GB" b="1" noProof="0" dirty="0"/>
        </a:p>
      </dgm:t>
    </dgm:pt>
    <dgm:pt modelId="{43E26EBF-4867-456B-B270-93018E70B4FD}" type="parTrans" cxnId="{5DD7BCA0-0D0E-48E7-B965-1BFBD7D7F539}">
      <dgm:prSet/>
      <dgm:spPr/>
      <dgm:t>
        <a:bodyPr/>
        <a:lstStyle/>
        <a:p>
          <a:endParaRPr lang="it-IT"/>
        </a:p>
      </dgm:t>
    </dgm:pt>
    <dgm:pt modelId="{3E43BCD1-2CE5-4139-9257-0794460EB1D3}" type="sibTrans" cxnId="{5DD7BCA0-0D0E-48E7-B965-1BFBD7D7F539}">
      <dgm:prSet/>
      <dgm:spPr/>
      <dgm:t>
        <a:bodyPr/>
        <a:lstStyle/>
        <a:p>
          <a:endParaRPr lang="it-IT"/>
        </a:p>
      </dgm:t>
    </dgm:pt>
    <dgm:pt modelId="{CC5845EA-BAB6-40A3-BA20-9820393BE9C9}">
      <dgm:prSet phldrT="[Testo]"/>
      <dgm:spPr/>
      <dgm:t>
        <a:bodyPr/>
        <a:lstStyle/>
        <a:p>
          <a:r>
            <a:rPr lang="en-GB" b="1" noProof="0" dirty="0" smtClean="0"/>
            <a:t>Healthier</a:t>
          </a:r>
        </a:p>
        <a:p>
          <a:r>
            <a:rPr lang="en-GB" b="1" noProof="0" dirty="0" err="1" smtClean="0"/>
            <a:t>Enviroment</a:t>
          </a:r>
          <a:endParaRPr lang="en-GB" b="1" noProof="0" dirty="0" smtClean="0"/>
        </a:p>
      </dgm:t>
    </dgm:pt>
    <dgm:pt modelId="{87E707B6-2146-49F6-8EDD-2AA3517DD96D}" type="parTrans" cxnId="{E0D6C707-3520-4110-B557-6F7AAC0D9E85}">
      <dgm:prSet/>
      <dgm:spPr/>
      <dgm:t>
        <a:bodyPr/>
        <a:lstStyle/>
        <a:p>
          <a:endParaRPr lang="it-IT"/>
        </a:p>
      </dgm:t>
    </dgm:pt>
    <dgm:pt modelId="{32F7E6C9-9838-4587-9392-093A5556939B}" type="sibTrans" cxnId="{E0D6C707-3520-4110-B557-6F7AAC0D9E85}">
      <dgm:prSet/>
      <dgm:spPr/>
      <dgm:t>
        <a:bodyPr/>
        <a:lstStyle/>
        <a:p>
          <a:endParaRPr lang="it-IT"/>
        </a:p>
      </dgm:t>
    </dgm:pt>
    <dgm:pt modelId="{FE3EC78D-ECC0-4725-8CE8-0B2C928BB6DE}">
      <dgm:prSet/>
      <dgm:spPr/>
      <dgm:t>
        <a:bodyPr/>
        <a:lstStyle/>
        <a:p>
          <a:r>
            <a:rPr lang="en-GB" b="1" noProof="0" dirty="0" smtClean="0"/>
            <a:t>Antimicrobial Effect</a:t>
          </a:r>
          <a:endParaRPr lang="en-GB" b="1" noProof="0" dirty="0"/>
        </a:p>
      </dgm:t>
    </dgm:pt>
    <dgm:pt modelId="{EDD2E7F4-7361-4401-B4A6-9E7904047B1F}" type="parTrans" cxnId="{67F2F42D-E4EF-4AFE-BA0C-EBE3EA2455CB}">
      <dgm:prSet/>
      <dgm:spPr/>
      <dgm:t>
        <a:bodyPr/>
        <a:lstStyle/>
        <a:p>
          <a:endParaRPr lang="it-IT"/>
        </a:p>
      </dgm:t>
    </dgm:pt>
    <dgm:pt modelId="{74F59828-FD1E-47BA-9BC7-D8D9C6E4F569}" type="sibTrans" cxnId="{67F2F42D-E4EF-4AFE-BA0C-EBE3EA2455CB}">
      <dgm:prSet/>
      <dgm:spPr/>
      <dgm:t>
        <a:bodyPr/>
        <a:lstStyle/>
        <a:p>
          <a:endParaRPr lang="it-IT"/>
        </a:p>
      </dgm:t>
    </dgm:pt>
    <dgm:pt modelId="{2FED1B8C-6235-4045-AE65-D2B1C9FE4E21}" type="pres">
      <dgm:prSet presAssocID="{9482ABA8-4E66-475C-985B-0C93C04C59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9610EB6-79D9-4804-A2FF-9E1B124A381E}" type="pres">
      <dgm:prSet presAssocID="{9482ABA8-4E66-475C-985B-0C93C04C59D0}" presName="vNodes" presStyleCnt="0"/>
      <dgm:spPr/>
    </dgm:pt>
    <dgm:pt modelId="{6CEEF6C5-6456-4F0A-9D6E-920F8AFD675C}" type="pres">
      <dgm:prSet presAssocID="{6A1ACDD6-9035-42DC-A68D-4807807ED53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4DD8BDD-FE98-4721-B9E9-EC6BE3B9ADAD}" type="pres">
      <dgm:prSet presAssocID="{3E43BCD1-2CE5-4139-9257-0794460EB1D3}" presName="spacerT" presStyleCnt="0"/>
      <dgm:spPr/>
    </dgm:pt>
    <dgm:pt modelId="{374396A3-3C59-491A-B799-8C503BE55E0E}" type="pres">
      <dgm:prSet presAssocID="{3E43BCD1-2CE5-4139-9257-0794460EB1D3}" presName="sibTrans" presStyleLbl="sibTrans2D1" presStyleIdx="0" presStyleCnt="3"/>
      <dgm:spPr/>
      <dgm:t>
        <a:bodyPr/>
        <a:lstStyle/>
        <a:p>
          <a:endParaRPr lang="it-IT"/>
        </a:p>
      </dgm:t>
    </dgm:pt>
    <dgm:pt modelId="{572D8DD8-18FE-482B-9CF3-15CACA81B98A}" type="pres">
      <dgm:prSet presAssocID="{3E43BCD1-2CE5-4139-9257-0794460EB1D3}" presName="spacerB" presStyleCnt="0"/>
      <dgm:spPr/>
    </dgm:pt>
    <dgm:pt modelId="{6C231FF1-D6AE-4951-B651-085137C34309}" type="pres">
      <dgm:prSet presAssocID="{FE3EC78D-ECC0-4725-8CE8-0B2C928BB6DE}" presName="node" presStyleLbl="node1" presStyleIdx="1" presStyleCnt="4" custLinFactNeighborX="-4892" custLinFactNeighborY="-3804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8BF10A4-8948-472D-A4DD-3A3DBE8A8A72}" type="pres">
      <dgm:prSet presAssocID="{74F59828-FD1E-47BA-9BC7-D8D9C6E4F569}" presName="spacerT" presStyleCnt="0"/>
      <dgm:spPr/>
    </dgm:pt>
    <dgm:pt modelId="{1C0ADB79-2D00-480D-BFAA-9F6EA0D0A0DB}" type="pres">
      <dgm:prSet presAssocID="{74F59828-FD1E-47BA-9BC7-D8D9C6E4F569}" presName="sibTrans" presStyleLbl="sibTrans2D1" presStyleIdx="1" presStyleCnt="3"/>
      <dgm:spPr/>
      <dgm:t>
        <a:bodyPr/>
        <a:lstStyle/>
        <a:p>
          <a:endParaRPr lang="it-IT"/>
        </a:p>
      </dgm:t>
    </dgm:pt>
    <dgm:pt modelId="{85706C61-CEB6-4EB8-A3D0-533B63EE7B78}" type="pres">
      <dgm:prSet presAssocID="{74F59828-FD1E-47BA-9BC7-D8D9C6E4F569}" presName="spacerB" presStyleCnt="0"/>
      <dgm:spPr/>
    </dgm:pt>
    <dgm:pt modelId="{197BC130-C69F-4F96-A295-5CA093E89935}" type="pres">
      <dgm:prSet presAssocID="{6447D3C4-2E53-4069-952A-85BAFFC10FE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97B36B1-2A8A-403F-9800-E9E0F4687107}" type="pres">
      <dgm:prSet presAssocID="{9482ABA8-4E66-475C-985B-0C93C04C59D0}" presName="sibTransLast" presStyleLbl="sibTrans2D1" presStyleIdx="2" presStyleCnt="3"/>
      <dgm:spPr/>
      <dgm:t>
        <a:bodyPr/>
        <a:lstStyle/>
        <a:p>
          <a:endParaRPr lang="it-IT"/>
        </a:p>
      </dgm:t>
    </dgm:pt>
    <dgm:pt modelId="{58BD5BF1-4F08-460D-B3B5-350B2F52FA32}" type="pres">
      <dgm:prSet presAssocID="{9482ABA8-4E66-475C-985B-0C93C04C59D0}" presName="connectorText" presStyleLbl="sibTrans2D1" presStyleIdx="2" presStyleCnt="3"/>
      <dgm:spPr/>
      <dgm:t>
        <a:bodyPr/>
        <a:lstStyle/>
        <a:p>
          <a:endParaRPr lang="it-IT"/>
        </a:p>
      </dgm:t>
    </dgm:pt>
    <dgm:pt modelId="{DA1B8946-8041-4F73-A14A-10949C625C2E}" type="pres">
      <dgm:prSet presAssocID="{9482ABA8-4E66-475C-985B-0C93C04C59D0}" presName="lastNode" presStyleLbl="node1" presStyleIdx="3" presStyleCnt="4" custLinFactNeighborX="917" custLinFactNeighborY="86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7F2F42D-E4EF-4AFE-BA0C-EBE3EA2455CB}" srcId="{9482ABA8-4E66-475C-985B-0C93C04C59D0}" destId="{FE3EC78D-ECC0-4725-8CE8-0B2C928BB6DE}" srcOrd="1" destOrd="0" parTransId="{EDD2E7F4-7361-4401-B4A6-9E7904047B1F}" sibTransId="{74F59828-FD1E-47BA-9BC7-D8D9C6E4F569}"/>
    <dgm:cxn modelId="{E0D6C707-3520-4110-B557-6F7AAC0D9E85}" srcId="{9482ABA8-4E66-475C-985B-0C93C04C59D0}" destId="{CC5845EA-BAB6-40A3-BA20-9820393BE9C9}" srcOrd="3" destOrd="0" parTransId="{87E707B6-2146-49F6-8EDD-2AA3517DD96D}" sibTransId="{32F7E6C9-9838-4587-9392-093A5556939B}"/>
    <dgm:cxn modelId="{F70C4CC3-5B2E-4AA4-92DE-B7A7BAE67E26}" type="presOf" srcId="{6A1ACDD6-9035-42DC-A68D-4807807ED53C}" destId="{6CEEF6C5-6456-4F0A-9D6E-920F8AFD675C}" srcOrd="0" destOrd="0" presId="urn:microsoft.com/office/officeart/2005/8/layout/equation2"/>
    <dgm:cxn modelId="{C88E4818-A93A-42B2-BC13-5219FFB1F102}" srcId="{9482ABA8-4E66-475C-985B-0C93C04C59D0}" destId="{6447D3C4-2E53-4069-952A-85BAFFC10FE9}" srcOrd="2" destOrd="0" parTransId="{3A5CDDF6-B614-4177-85CC-DAF9FD956C16}" sibTransId="{C057E4F5-03CF-4ED8-97C6-A6E0D17CDEEB}"/>
    <dgm:cxn modelId="{20BA7411-F8D7-4F6B-B801-4EAFFAEC6973}" type="presOf" srcId="{FE3EC78D-ECC0-4725-8CE8-0B2C928BB6DE}" destId="{6C231FF1-D6AE-4951-B651-085137C34309}" srcOrd="0" destOrd="0" presId="urn:microsoft.com/office/officeart/2005/8/layout/equation2"/>
    <dgm:cxn modelId="{9C22410B-3DC3-4CD2-8BB1-9A67739493B3}" type="presOf" srcId="{3E43BCD1-2CE5-4139-9257-0794460EB1D3}" destId="{374396A3-3C59-491A-B799-8C503BE55E0E}" srcOrd="0" destOrd="0" presId="urn:microsoft.com/office/officeart/2005/8/layout/equation2"/>
    <dgm:cxn modelId="{29428963-9F5E-4267-87F8-26F4917AD768}" type="presOf" srcId="{9482ABA8-4E66-475C-985B-0C93C04C59D0}" destId="{2FED1B8C-6235-4045-AE65-D2B1C9FE4E21}" srcOrd="0" destOrd="0" presId="urn:microsoft.com/office/officeart/2005/8/layout/equation2"/>
    <dgm:cxn modelId="{ED453927-9FC9-437F-8492-E8A61AD489E7}" type="presOf" srcId="{6447D3C4-2E53-4069-952A-85BAFFC10FE9}" destId="{197BC130-C69F-4F96-A295-5CA093E89935}" srcOrd="0" destOrd="0" presId="urn:microsoft.com/office/officeart/2005/8/layout/equation2"/>
    <dgm:cxn modelId="{F3C3722A-4ABD-4F9D-9278-273D416AAC44}" type="presOf" srcId="{74F59828-FD1E-47BA-9BC7-D8D9C6E4F569}" destId="{1C0ADB79-2D00-480D-BFAA-9F6EA0D0A0DB}" srcOrd="0" destOrd="0" presId="urn:microsoft.com/office/officeart/2005/8/layout/equation2"/>
    <dgm:cxn modelId="{5DD7BCA0-0D0E-48E7-B965-1BFBD7D7F539}" srcId="{9482ABA8-4E66-475C-985B-0C93C04C59D0}" destId="{6A1ACDD6-9035-42DC-A68D-4807807ED53C}" srcOrd="0" destOrd="0" parTransId="{43E26EBF-4867-456B-B270-93018E70B4FD}" sibTransId="{3E43BCD1-2CE5-4139-9257-0794460EB1D3}"/>
    <dgm:cxn modelId="{10CFB3FB-61BE-4AF2-9A38-02408F008ACB}" type="presOf" srcId="{CC5845EA-BAB6-40A3-BA20-9820393BE9C9}" destId="{DA1B8946-8041-4F73-A14A-10949C625C2E}" srcOrd="0" destOrd="0" presId="urn:microsoft.com/office/officeart/2005/8/layout/equation2"/>
    <dgm:cxn modelId="{BCCE5E82-087E-452D-9B76-F457C8374104}" type="presOf" srcId="{C057E4F5-03CF-4ED8-97C6-A6E0D17CDEEB}" destId="{58BD5BF1-4F08-460D-B3B5-350B2F52FA32}" srcOrd="1" destOrd="0" presId="urn:microsoft.com/office/officeart/2005/8/layout/equation2"/>
    <dgm:cxn modelId="{001B9DC9-7F71-4EF4-B8A7-A941B2277004}" type="presOf" srcId="{C057E4F5-03CF-4ED8-97C6-A6E0D17CDEEB}" destId="{597B36B1-2A8A-403F-9800-E9E0F4687107}" srcOrd="0" destOrd="0" presId="urn:microsoft.com/office/officeart/2005/8/layout/equation2"/>
    <dgm:cxn modelId="{4837554A-B506-4089-84C9-7D127C5F61CF}" type="presParOf" srcId="{2FED1B8C-6235-4045-AE65-D2B1C9FE4E21}" destId="{79610EB6-79D9-4804-A2FF-9E1B124A381E}" srcOrd="0" destOrd="0" presId="urn:microsoft.com/office/officeart/2005/8/layout/equation2"/>
    <dgm:cxn modelId="{1D924A03-3952-46C2-875D-D9ABC27856DF}" type="presParOf" srcId="{79610EB6-79D9-4804-A2FF-9E1B124A381E}" destId="{6CEEF6C5-6456-4F0A-9D6E-920F8AFD675C}" srcOrd="0" destOrd="0" presId="urn:microsoft.com/office/officeart/2005/8/layout/equation2"/>
    <dgm:cxn modelId="{6E68E0BE-230E-463B-8796-0F9F71828790}" type="presParOf" srcId="{79610EB6-79D9-4804-A2FF-9E1B124A381E}" destId="{64DD8BDD-FE98-4721-B9E9-EC6BE3B9ADAD}" srcOrd="1" destOrd="0" presId="urn:microsoft.com/office/officeart/2005/8/layout/equation2"/>
    <dgm:cxn modelId="{6C74A836-4BF2-432B-8141-01A3D675C1C6}" type="presParOf" srcId="{79610EB6-79D9-4804-A2FF-9E1B124A381E}" destId="{374396A3-3C59-491A-B799-8C503BE55E0E}" srcOrd="2" destOrd="0" presId="urn:microsoft.com/office/officeart/2005/8/layout/equation2"/>
    <dgm:cxn modelId="{81CC2DA7-E109-419E-83A3-761850922DD2}" type="presParOf" srcId="{79610EB6-79D9-4804-A2FF-9E1B124A381E}" destId="{572D8DD8-18FE-482B-9CF3-15CACA81B98A}" srcOrd="3" destOrd="0" presId="urn:microsoft.com/office/officeart/2005/8/layout/equation2"/>
    <dgm:cxn modelId="{42D9D89C-AFCD-4231-94C5-E90C699A1922}" type="presParOf" srcId="{79610EB6-79D9-4804-A2FF-9E1B124A381E}" destId="{6C231FF1-D6AE-4951-B651-085137C34309}" srcOrd="4" destOrd="0" presId="urn:microsoft.com/office/officeart/2005/8/layout/equation2"/>
    <dgm:cxn modelId="{458D1E7F-762C-4DE6-8461-290C1FCD6056}" type="presParOf" srcId="{79610EB6-79D9-4804-A2FF-9E1B124A381E}" destId="{08BF10A4-8948-472D-A4DD-3A3DBE8A8A72}" srcOrd="5" destOrd="0" presId="urn:microsoft.com/office/officeart/2005/8/layout/equation2"/>
    <dgm:cxn modelId="{1BF6A595-D570-4462-85E8-505066F5B6CD}" type="presParOf" srcId="{79610EB6-79D9-4804-A2FF-9E1B124A381E}" destId="{1C0ADB79-2D00-480D-BFAA-9F6EA0D0A0DB}" srcOrd="6" destOrd="0" presId="urn:microsoft.com/office/officeart/2005/8/layout/equation2"/>
    <dgm:cxn modelId="{6E2EEB47-BAA3-4DE4-8772-E2FD1041BDCA}" type="presParOf" srcId="{79610EB6-79D9-4804-A2FF-9E1B124A381E}" destId="{85706C61-CEB6-4EB8-A3D0-533B63EE7B78}" srcOrd="7" destOrd="0" presId="urn:microsoft.com/office/officeart/2005/8/layout/equation2"/>
    <dgm:cxn modelId="{FBCB1441-0BFF-4592-8910-20E54F393E6B}" type="presParOf" srcId="{79610EB6-79D9-4804-A2FF-9E1B124A381E}" destId="{197BC130-C69F-4F96-A295-5CA093E89935}" srcOrd="8" destOrd="0" presId="urn:microsoft.com/office/officeart/2005/8/layout/equation2"/>
    <dgm:cxn modelId="{5D8CF755-A7D3-4213-9AF4-190A8CDDDA65}" type="presParOf" srcId="{2FED1B8C-6235-4045-AE65-D2B1C9FE4E21}" destId="{597B36B1-2A8A-403F-9800-E9E0F4687107}" srcOrd="1" destOrd="0" presId="urn:microsoft.com/office/officeart/2005/8/layout/equation2"/>
    <dgm:cxn modelId="{AC5C473B-18C5-4FD0-9AE2-834D92149D5C}" type="presParOf" srcId="{597B36B1-2A8A-403F-9800-E9E0F4687107}" destId="{58BD5BF1-4F08-460D-B3B5-350B2F52FA32}" srcOrd="0" destOrd="0" presId="urn:microsoft.com/office/officeart/2005/8/layout/equation2"/>
    <dgm:cxn modelId="{CDC30FF3-BBE4-413D-8F65-AE320951FD82}" type="presParOf" srcId="{2FED1B8C-6235-4045-AE65-D2B1C9FE4E21}" destId="{DA1B8946-8041-4F73-A14A-10949C625C2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F6F189-47CA-400F-9E70-DFF66193A911}" type="doc">
      <dgm:prSet loTypeId="urn:microsoft.com/office/officeart/2005/8/layout/equation2" loCatId="relationship" qsTypeId="urn:microsoft.com/office/officeart/2005/8/quickstyle/3d1" qsCatId="3D" csTypeId="urn:microsoft.com/office/officeart/2005/8/colors/accent1_2" csCatId="accent1" phldr="1"/>
      <dgm:spPr/>
    </dgm:pt>
    <dgm:pt modelId="{8D5EA315-37D2-4F97-845E-E03DA11F130E}">
      <dgm:prSet phldrT="[Testo]"/>
      <dgm:spPr/>
      <dgm:t>
        <a:bodyPr/>
        <a:lstStyle/>
        <a:p>
          <a:r>
            <a:rPr lang="it-IT" b="1" dirty="0" err="1" smtClean="0"/>
            <a:t>Higher</a:t>
          </a:r>
          <a:r>
            <a:rPr lang="it-IT" b="1" dirty="0" smtClean="0"/>
            <a:t> </a:t>
          </a:r>
          <a:r>
            <a:rPr lang="it-IT" b="1" dirty="0" err="1" smtClean="0"/>
            <a:t>Crop</a:t>
          </a:r>
          <a:r>
            <a:rPr lang="it-IT" b="1" dirty="0" smtClean="0"/>
            <a:t> </a:t>
          </a:r>
          <a:r>
            <a:rPr lang="it-IT" b="1" dirty="0" err="1" smtClean="0"/>
            <a:t>Yield</a:t>
          </a:r>
          <a:endParaRPr lang="it-IT" b="1" dirty="0"/>
        </a:p>
      </dgm:t>
    </dgm:pt>
    <dgm:pt modelId="{B896B7AB-06F8-4E10-9AE2-FBA4F33FCAE7}" type="parTrans" cxnId="{D98B5511-BB31-4B53-AF27-E7EE74D1573A}">
      <dgm:prSet/>
      <dgm:spPr/>
      <dgm:t>
        <a:bodyPr/>
        <a:lstStyle/>
        <a:p>
          <a:endParaRPr lang="it-IT"/>
        </a:p>
      </dgm:t>
    </dgm:pt>
    <dgm:pt modelId="{EA7674B1-D74E-4E8C-A1A3-5B929AAF93B8}" type="sibTrans" cxnId="{D98B5511-BB31-4B53-AF27-E7EE74D1573A}">
      <dgm:prSet/>
      <dgm:spPr/>
      <dgm:t>
        <a:bodyPr/>
        <a:lstStyle/>
        <a:p>
          <a:endParaRPr lang="it-IT"/>
        </a:p>
      </dgm:t>
    </dgm:pt>
    <dgm:pt modelId="{A4DDB276-6BAA-4B73-9451-662A223A794C}">
      <dgm:prSet phldrT="[Testo]"/>
      <dgm:spPr/>
      <dgm:t>
        <a:bodyPr/>
        <a:lstStyle/>
        <a:p>
          <a:r>
            <a:rPr lang="it-IT" b="1" dirty="0" err="1" smtClean="0"/>
            <a:t>Cost</a:t>
          </a:r>
          <a:r>
            <a:rPr lang="it-IT" b="1" dirty="0" smtClean="0"/>
            <a:t> </a:t>
          </a:r>
        </a:p>
        <a:p>
          <a:r>
            <a:rPr lang="it-IT" b="1" dirty="0" err="1" smtClean="0"/>
            <a:t>Savings</a:t>
          </a:r>
          <a:endParaRPr lang="it-IT" b="1" dirty="0"/>
        </a:p>
      </dgm:t>
    </dgm:pt>
    <dgm:pt modelId="{38605EC9-3773-4FB7-A55E-DF551838ADE5}" type="parTrans" cxnId="{3F8F4888-9CCA-4E14-9BC9-D1254CF5D2B3}">
      <dgm:prSet/>
      <dgm:spPr/>
      <dgm:t>
        <a:bodyPr/>
        <a:lstStyle/>
        <a:p>
          <a:endParaRPr lang="it-IT"/>
        </a:p>
      </dgm:t>
    </dgm:pt>
    <dgm:pt modelId="{F90714E7-A92E-49B0-B470-21CD47E489D2}" type="sibTrans" cxnId="{3F8F4888-9CCA-4E14-9BC9-D1254CF5D2B3}">
      <dgm:prSet/>
      <dgm:spPr/>
      <dgm:t>
        <a:bodyPr/>
        <a:lstStyle/>
        <a:p>
          <a:endParaRPr lang="it-IT"/>
        </a:p>
      </dgm:t>
    </dgm:pt>
    <dgm:pt modelId="{F69F5CAF-6821-4D64-BA97-5FCC136F9D9C}">
      <dgm:prSet phldrT="[Testo]"/>
      <dgm:spPr/>
      <dgm:t>
        <a:bodyPr/>
        <a:lstStyle/>
        <a:p>
          <a:r>
            <a:rPr lang="it-IT" dirty="0" err="1" smtClean="0"/>
            <a:t>Higher</a:t>
          </a:r>
          <a:r>
            <a:rPr lang="it-IT" dirty="0" smtClean="0"/>
            <a:t> Benefits </a:t>
          </a:r>
          <a:endParaRPr lang="it-IT" dirty="0"/>
        </a:p>
      </dgm:t>
    </dgm:pt>
    <dgm:pt modelId="{4B98D90E-9AD3-4B64-B987-848A5623D6BD}" type="parTrans" cxnId="{CA3AB412-38EA-4CFE-98BC-3BF4B759D1FC}">
      <dgm:prSet/>
      <dgm:spPr/>
      <dgm:t>
        <a:bodyPr/>
        <a:lstStyle/>
        <a:p>
          <a:endParaRPr lang="it-IT"/>
        </a:p>
      </dgm:t>
    </dgm:pt>
    <dgm:pt modelId="{48CA3466-4C45-4603-87A0-9CB2DEBFEFD5}" type="sibTrans" cxnId="{CA3AB412-38EA-4CFE-98BC-3BF4B759D1FC}">
      <dgm:prSet/>
      <dgm:spPr/>
      <dgm:t>
        <a:bodyPr/>
        <a:lstStyle/>
        <a:p>
          <a:endParaRPr lang="it-IT"/>
        </a:p>
      </dgm:t>
    </dgm:pt>
    <dgm:pt modelId="{7F626DE2-426A-43F1-A66B-1304B5F33228}" type="pres">
      <dgm:prSet presAssocID="{11F6F189-47CA-400F-9E70-DFF66193A911}" presName="Name0" presStyleCnt="0">
        <dgm:presLayoutVars>
          <dgm:dir/>
          <dgm:resizeHandles val="exact"/>
        </dgm:presLayoutVars>
      </dgm:prSet>
      <dgm:spPr/>
    </dgm:pt>
    <dgm:pt modelId="{35637501-547D-47D2-ACB4-1AA319AA54F4}" type="pres">
      <dgm:prSet presAssocID="{11F6F189-47CA-400F-9E70-DFF66193A911}" presName="vNodes" presStyleCnt="0"/>
      <dgm:spPr/>
    </dgm:pt>
    <dgm:pt modelId="{F7DA34A3-9CA7-474A-A02B-8449E2F64C46}" type="pres">
      <dgm:prSet presAssocID="{8D5EA315-37D2-4F97-845E-E03DA11F130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E2F582C-4663-4414-AA2F-892E0C80AE1D}" type="pres">
      <dgm:prSet presAssocID="{EA7674B1-D74E-4E8C-A1A3-5B929AAF93B8}" presName="spacerT" presStyleCnt="0"/>
      <dgm:spPr/>
    </dgm:pt>
    <dgm:pt modelId="{4FD1F250-9038-4406-86BF-5C9B1855F00E}" type="pres">
      <dgm:prSet presAssocID="{EA7674B1-D74E-4E8C-A1A3-5B929AAF93B8}" presName="sibTrans" presStyleLbl="sibTrans2D1" presStyleIdx="0" presStyleCnt="2"/>
      <dgm:spPr/>
      <dgm:t>
        <a:bodyPr/>
        <a:lstStyle/>
        <a:p>
          <a:endParaRPr lang="it-IT"/>
        </a:p>
      </dgm:t>
    </dgm:pt>
    <dgm:pt modelId="{BD025847-315B-414E-8C91-1C88FFCE0296}" type="pres">
      <dgm:prSet presAssocID="{EA7674B1-D74E-4E8C-A1A3-5B929AAF93B8}" presName="spacerB" presStyleCnt="0"/>
      <dgm:spPr/>
    </dgm:pt>
    <dgm:pt modelId="{568B094B-8C80-4477-839B-AF8CB38739B7}" type="pres">
      <dgm:prSet presAssocID="{A4DDB276-6BAA-4B73-9451-662A223A794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B09763F-EC54-45B4-AF2E-42911A009F77}" type="pres">
      <dgm:prSet presAssocID="{11F6F189-47CA-400F-9E70-DFF66193A911}" presName="sibTransLast" presStyleLbl="sibTrans2D1" presStyleIdx="1" presStyleCnt="2"/>
      <dgm:spPr/>
      <dgm:t>
        <a:bodyPr/>
        <a:lstStyle/>
        <a:p>
          <a:endParaRPr lang="it-IT"/>
        </a:p>
      </dgm:t>
    </dgm:pt>
    <dgm:pt modelId="{C5C4E265-64A2-44C6-8FD8-9153429CB3BF}" type="pres">
      <dgm:prSet presAssocID="{11F6F189-47CA-400F-9E70-DFF66193A911}" presName="connectorText" presStyleLbl="sibTrans2D1" presStyleIdx="1" presStyleCnt="2"/>
      <dgm:spPr/>
      <dgm:t>
        <a:bodyPr/>
        <a:lstStyle/>
        <a:p>
          <a:endParaRPr lang="it-IT"/>
        </a:p>
      </dgm:t>
    </dgm:pt>
    <dgm:pt modelId="{47FB8999-9A00-484C-8681-F8ABED465116}" type="pres">
      <dgm:prSet presAssocID="{11F6F189-47CA-400F-9E70-DFF66193A911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F8F4888-9CCA-4E14-9BC9-D1254CF5D2B3}" srcId="{11F6F189-47CA-400F-9E70-DFF66193A911}" destId="{A4DDB276-6BAA-4B73-9451-662A223A794C}" srcOrd="1" destOrd="0" parTransId="{38605EC9-3773-4FB7-A55E-DF551838ADE5}" sibTransId="{F90714E7-A92E-49B0-B470-21CD47E489D2}"/>
    <dgm:cxn modelId="{355CE1B4-3355-4D0B-AA72-8300E2E840DB}" type="presOf" srcId="{F90714E7-A92E-49B0-B470-21CD47E489D2}" destId="{CB09763F-EC54-45B4-AF2E-42911A009F77}" srcOrd="0" destOrd="0" presId="urn:microsoft.com/office/officeart/2005/8/layout/equation2"/>
    <dgm:cxn modelId="{4D8D1B45-3585-4BC3-9916-BAC58736D366}" type="presOf" srcId="{A4DDB276-6BAA-4B73-9451-662A223A794C}" destId="{568B094B-8C80-4477-839B-AF8CB38739B7}" srcOrd="0" destOrd="0" presId="urn:microsoft.com/office/officeart/2005/8/layout/equation2"/>
    <dgm:cxn modelId="{D98B5511-BB31-4B53-AF27-E7EE74D1573A}" srcId="{11F6F189-47CA-400F-9E70-DFF66193A911}" destId="{8D5EA315-37D2-4F97-845E-E03DA11F130E}" srcOrd="0" destOrd="0" parTransId="{B896B7AB-06F8-4E10-9AE2-FBA4F33FCAE7}" sibTransId="{EA7674B1-D74E-4E8C-A1A3-5B929AAF93B8}"/>
    <dgm:cxn modelId="{262C3FB8-37A8-4A24-AECD-1BA7797226E5}" type="presOf" srcId="{F90714E7-A92E-49B0-B470-21CD47E489D2}" destId="{C5C4E265-64A2-44C6-8FD8-9153429CB3BF}" srcOrd="1" destOrd="0" presId="urn:microsoft.com/office/officeart/2005/8/layout/equation2"/>
    <dgm:cxn modelId="{EB053CA2-F469-4562-9854-1C9CE5ED7995}" type="presOf" srcId="{EA7674B1-D74E-4E8C-A1A3-5B929AAF93B8}" destId="{4FD1F250-9038-4406-86BF-5C9B1855F00E}" srcOrd="0" destOrd="0" presId="urn:microsoft.com/office/officeart/2005/8/layout/equation2"/>
    <dgm:cxn modelId="{1FB6630E-2572-490A-B841-762BF8D47178}" type="presOf" srcId="{F69F5CAF-6821-4D64-BA97-5FCC136F9D9C}" destId="{47FB8999-9A00-484C-8681-F8ABED465116}" srcOrd="0" destOrd="0" presId="urn:microsoft.com/office/officeart/2005/8/layout/equation2"/>
    <dgm:cxn modelId="{CF713759-58BA-4B1B-A951-1F1CA7A7DB8E}" type="presOf" srcId="{8D5EA315-37D2-4F97-845E-E03DA11F130E}" destId="{F7DA34A3-9CA7-474A-A02B-8449E2F64C46}" srcOrd="0" destOrd="0" presId="urn:microsoft.com/office/officeart/2005/8/layout/equation2"/>
    <dgm:cxn modelId="{6686EAD3-B3C3-4F09-8261-85B10CF5F9D2}" type="presOf" srcId="{11F6F189-47CA-400F-9E70-DFF66193A911}" destId="{7F626DE2-426A-43F1-A66B-1304B5F33228}" srcOrd="0" destOrd="0" presId="urn:microsoft.com/office/officeart/2005/8/layout/equation2"/>
    <dgm:cxn modelId="{CA3AB412-38EA-4CFE-98BC-3BF4B759D1FC}" srcId="{11F6F189-47CA-400F-9E70-DFF66193A911}" destId="{F69F5CAF-6821-4D64-BA97-5FCC136F9D9C}" srcOrd="2" destOrd="0" parTransId="{4B98D90E-9AD3-4B64-B987-848A5623D6BD}" sibTransId="{48CA3466-4C45-4603-87A0-9CB2DEBFEFD5}"/>
    <dgm:cxn modelId="{B59629E8-C123-45D7-9046-F083CA5E56E9}" type="presParOf" srcId="{7F626DE2-426A-43F1-A66B-1304B5F33228}" destId="{35637501-547D-47D2-ACB4-1AA319AA54F4}" srcOrd="0" destOrd="0" presId="urn:microsoft.com/office/officeart/2005/8/layout/equation2"/>
    <dgm:cxn modelId="{7D4F44A7-165F-460C-990E-4F1846062C6E}" type="presParOf" srcId="{35637501-547D-47D2-ACB4-1AA319AA54F4}" destId="{F7DA34A3-9CA7-474A-A02B-8449E2F64C46}" srcOrd="0" destOrd="0" presId="urn:microsoft.com/office/officeart/2005/8/layout/equation2"/>
    <dgm:cxn modelId="{21A51268-4AF8-483D-9FA8-C03C9DC83C95}" type="presParOf" srcId="{35637501-547D-47D2-ACB4-1AA319AA54F4}" destId="{1E2F582C-4663-4414-AA2F-892E0C80AE1D}" srcOrd="1" destOrd="0" presId="urn:microsoft.com/office/officeart/2005/8/layout/equation2"/>
    <dgm:cxn modelId="{2CB136B7-43B7-46DF-B398-7806405C333A}" type="presParOf" srcId="{35637501-547D-47D2-ACB4-1AA319AA54F4}" destId="{4FD1F250-9038-4406-86BF-5C9B1855F00E}" srcOrd="2" destOrd="0" presId="urn:microsoft.com/office/officeart/2005/8/layout/equation2"/>
    <dgm:cxn modelId="{EC561861-54AE-4EBF-8012-0AE1ECCC40B5}" type="presParOf" srcId="{35637501-547D-47D2-ACB4-1AA319AA54F4}" destId="{BD025847-315B-414E-8C91-1C88FFCE0296}" srcOrd="3" destOrd="0" presId="urn:microsoft.com/office/officeart/2005/8/layout/equation2"/>
    <dgm:cxn modelId="{404012C0-8C12-4B9E-AAB4-E89592B5E497}" type="presParOf" srcId="{35637501-547D-47D2-ACB4-1AA319AA54F4}" destId="{568B094B-8C80-4477-839B-AF8CB38739B7}" srcOrd="4" destOrd="0" presId="urn:microsoft.com/office/officeart/2005/8/layout/equation2"/>
    <dgm:cxn modelId="{0DD48547-F5AF-4F93-9D48-1163C08ADB61}" type="presParOf" srcId="{7F626DE2-426A-43F1-A66B-1304B5F33228}" destId="{CB09763F-EC54-45B4-AF2E-42911A009F77}" srcOrd="1" destOrd="0" presId="urn:microsoft.com/office/officeart/2005/8/layout/equation2"/>
    <dgm:cxn modelId="{D7976D0F-866E-49D4-87DD-1BC59D1D9A14}" type="presParOf" srcId="{CB09763F-EC54-45B4-AF2E-42911A009F77}" destId="{C5C4E265-64A2-44C6-8FD8-9153429CB3BF}" srcOrd="0" destOrd="0" presId="urn:microsoft.com/office/officeart/2005/8/layout/equation2"/>
    <dgm:cxn modelId="{73C53D8C-EEB5-4F37-AED0-AD6BCF327B32}" type="presParOf" srcId="{7F626DE2-426A-43F1-A66B-1304B5F33228}" destId="{47FB8999-9A00-484C-8681-F8ABED46511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D7C36-1870-46F1-A809-33470DF948D8}">
      <dsp:nvSpPr>
        <dsp:cNvPr id="0" name=""/>
        <dsp:cNvSpPr/>
      </dsp:nvSpPr>
      <dsp:spPr>
        <a:xfrm>
          <a:off x="813936" y="0"/>
          <a:ext cx="1496994" cy="128499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/>
            <a:t>Greenhouse effect</a:t>
          </a:r>
        </a:p>
      </dsp:txBody>
      <dsp:txXfrm>
        <a:off x="1045769" y="199001"/>
        <a:ext cx="1033329" cy="886994"/>
      </dsp:txXfrm>
    </dsp:sp>
    <dsp:sp modelId="{4F405E28-3AD9-4809-AC7C-246542B4ED8D}">
      <dsp:nvSpPr>
        <dsp:cNvPr id="0" name=""/>
        <dsp:cNvSpPr/>
      </dsp:nvSpPr>
      <dsp:spPr>
        <a:xfrm>
          <a:off x="1114258" y="1060597"/>
          <a:ext cx="174759" cy="1506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D87C01-EF3A-45D0-9EE7-57A35D9AA24B}">
      <dsp:nvSpPr>
        <dsp:cNvPr id="0" name=""/>
        <dsp:cNvSpPr/>
      </dsp:nvSpPr>
      <dsp:spPr>
        <a:xfrm>
          <a:off x="825749" y="1406812"/>
          <a:ext cx="1496994" cy="1284996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89" t="-46312" r="-989" b="-3688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4E6192-35DB-406F-81D9-21D084B95118}">
      <dsp:nvSpPr>
        <dsp:cNvPr id="0" name=""/>
        <dsp:cNvSpPr/>
      </dsp:nvSpPr>
      <dsp:spPr>
        <a:xfrm>
          <a:off x="1114260" y="1464517"/>
          <a:ext cx="174759" cy="1506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81A4C4-BB21-4FB5-A740-F78D568325F6}">
      <dsp:nvSpPr>
        <dsp:cNvPr id="0" name=""/>
        <dsp:cNvSpPr/>
      </dsp:nvSpPr>
      <dsp:spPr>
        <a:xfrm>
          <a:off x="3357729" y="1400734"/>
          <a:ext cx="1496994" cy="128499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err="1" smtClean="0"/>
            <a:t>Antifog</a:t>
          </a:r>
          <a:r>
            <a:rPr lang="en-GB" sz="2000" b="1" kern="1200" noProof="0" dirty="0" smtClean="0"/>
            <a:t> Effect</a:t>
          </a:r>
          <a:endParaRPr lang="en-GB" sz="2000" b="1" kern="1200" noProof="0" dirty="0"/>
        </a:p>
      </dsp:txBody>
      <dsp:txXfrm>
        <a:off x="3589562" y="1599735"/>
        <a:ext cx="1033329" cy="886994"/>
      </dsp:txXfrm>
    </dsp:sp>
    <dsp:sp modelId="{0CF9D8C6-3D08-4D41-95CE-AE4591A6D1EB}">
      <dsp:nvSpPr>
        <dsp:cNvPr id="0" name=""/>
        <dsp:cNvSpPr/>
      </dsp:nvSpPr>
      <dsp:spPr>
        <a:xfrm>
          <a:off x="4383203" y="2506184"/>
          <a:ext cx="174759" cy="1506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6EDECB-A9A9-4ADF-8246-984FD7822780}">
      <dsp:nvSpPr>
        <dsp:cNvPr id="0" name=""/>
        <dsp:cNvSpPr/>
      </dsp:nvSpPr>
      <dsp:spPr>
        <a:xfrm>
          <a:off x="4633801" y="2107041"/>
          <a:ext cx="1496994" cy="128499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1D2038-76AC-4329-8453-B4ED46641209}">
      <dsp:nvSpPr>
        <dsp:cNvPr id="0" name=""/>
        <dsp:cNvSpPr/>
      </dsp:nvSpPr>
      <dsp:spPr>
        <a:xfrm>
          <a:off x="4668094" y="2682676"/>
          <a:ext cx="174759" cy="1506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3A643B-8C7E-43C1-AA90-D35818D213C7}">
      <dsp:nvSpPr>
        <dsp:cNvPr id="0" name=""/>
        <dsp:cNvSpPr/>
      </dsp:nvSpPr>
      <dsp:spPr>
        <a:xfrm>
          <a:off x="2088252" y="708343"/>
          <a:ext cx="1496994" cy="128499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Service Life</a:t>
          </a:r>
          <a:endParaRPr lang="it-IT" sz="2400" b="1" kern="1200" dirty="0"/>
        </a:p>
      </dsp:txBody>
      <dsp:txXfrm>
        <a:off x="2320085" y="907344"/>
        <a:ext cx="1033329" cy="886994"/>
      </dsp:txXfrm>
    </dsp:sp>
    <dsp:sp modelId="{2BE481E1-5283-4477-8C78-994AE5C72541}">
      <dsp:nvSpPr>
        <dsp:cNvPr id="0" name=""/>
        <dsp:cNvSpPr/>
      </dsp:nvSpPr>
      <dsp:spPr>
        <a:xfrm>
          <a:off x="3107131" y="734817"/>
          <a:ext cx="174759" cy="1506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DFEF66-600A-4F1C-8D18-0320F022FB5D}">
      <dsp:nvSpPr>
        <dsp:cNvPr id="0" name=""/>
        <dsp:cNvSpPr/>
      </dsp:nvSpPr>
      <dsp:spPr>
        <a:xfrm>
          <a:off x="3357729" y="0"/>
          <a:ext cx="1496994" cy="1284996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4" t="-43029" r="494" b="-6971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819A17-C475-406F-80D5-770EE5D2FAAC}">
      <dsp:nvSpPr>
        <dsp:cNvPr id="0" name=""/>
        <dsp:cNvSpPr/>
      </dsp:nvSpPr>
      <dsp:spPr>
        <a:xfrm>
          <a:off x="3392022" y="569525"/>
          <a:ext cx="174759" cy="1506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BF272A-C376-44EB-83C0-3879D8FE434B}">
      <dsp:nvSpPr>
        <dsp:cNvPr id="0" name=""/>
        <dsp:cNvSpPr/>
      </dsp:nvSpPr>
      <dsp:spPr>
        <a:xfrm>
          <a:off x="4634131" y="714376"/>
          <a:ext cx="1496994" cy="128499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noProof="0" dirty="0" err="1" smtClean="0"/>
            <a:t>Ligth</a:t>
          </a:r>
          <a:r>
            <a:rPr lang="en-GB" sz="1200" b="1" kern="1200" noProof="0" dirty="0" smtClean="0"/>
            <a:t> Transmission</a:t>
          </a:r>
          <a:endParaRPr lang="en-GB" sz="1200" b="1" kern="1200" noProof="0" dirty="0"/>
        </a:p>
      </dsp:txBody>
      <dsp:txXfrm>
        <a:off x="4865964" y="913377"/>
        <a:ext cx="1033329" cy="886994"/>
      </dsp:txXfrm>
    </dsp:sp>
    <dsp:sp modelId="{C67CA307-B82F-4371-B32D-98F9D87B5E34}">
      <dsp:nvSpPr>
        <dsp:cNvPr id="0" name=""/>
        <dsp:cNvSpPr/>
      </dsp:nvSpPr>
      <dsp:spPr>
        <a:xfrm>
          <a:off x="5921084" y="1273456"/>
          <a:ext cx="174759" cy="1506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07560A-AB68-4023-98C3-0C30908F7913}">
      <dsp:nvSpPr>
        <dsp:cNvPr id="0" name=""/>
        <dsp:cNvSpPr/>
      </dsp:nvSpPr>
      <dsp:spPr>
        <a:xfrm>
          <a:off x="5915149" y="1412614"/>
          <a:ext cx="1496994" cy="1284996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904" b="-37096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D2B2BF-6F6A-490D-9F32-6F30436FA0C3}">
      <dsp:nvSpPr>
        <dsp:cNvPr id="0" name=""/>
        <dsp:cNvSpPr/>
      </dsp:nvSpPr>
      <dsp:spPr>
        <a:xfrm>
          <a:off x="6217186" y="1435354"/>
          <a:ext cx="174759" cy="1506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C46A1-8044-4F6A-9B29-01189DDD20D7}">
      <dsp:nvSpPr>
        <dsp:cNvPr id="0" name=""/>
        <dsp:cNvSpPr/>
      </dsp:nvSpPr>
      <dsp:spPr>
        <a:xfrm rot="16200000">
          <a:off x="-1077109" y="1760244"/>
          <a:ext cx="2647378" cy="395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840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IDEA</a:t>
          </a:r>
          <a:endParaRPr lang="it-IT" sz="2100" kern="1200" dirty="0"/>
        </a:p>
      </dsp:txBody>
      <dsp:txXfrm>
        <a:off x="-1077109" y="1760244"/>
        <a:ext cx="2647378" cy="395042"/>
      </dsp:txXfrm>
    </dsp:sp>
    <dsp:sp modelId="{C839869C-7382-4933-ACC5-8AFB4C1EC27C}">
      <dsp:nvSpPr>
        <dsp:cNvPr id="0" name=""/>
        <dsp:cNvSpPr/>
      </dsp:nvSpPr>
      <dsp:spPr>
        <a:xfrm>
          <a:off x="444101" y="634076"/>
          <a:ext cx="1967729" cy="26473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48405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noProof="0" dirty="0" smtClean="0"/>
            <a:t>Smart Film</a:t>
          </a:r>
          <a:endParaRPr lang="en-GB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noProof="0" dirty="0" smtClean="0"/>
            <a:t>Step forward service life belief</a:t>
          </a:r>
          <a:endParaRPr lang="en-GB" sz="2000" kern="1200" noProof="0" dirty="0"/>
        </a:p>
      </dsp:txBody>
      <dsp:txXfrm>
        <a:off x="444101" y="634076"/>
        <a:ext cx="1967729" cy="2647378"/>
      </dsp:txXfrm>
    </dsp:sp>
    <dsp:sp modelId="{FD3FBD17-5602-4202-876D-89FFADA16EAE}">
      <dsp:nvSpPr>
        <dsp:cNvPr id="0" name=""/>
        <dsp:cNvSpPr/>
      </dsp:nvSpPr>
      <dsp:spPr>
        <a:xfrm>
          <a:off x="49058" y="112620"/>
          <a:ext cx="790084" cy="79008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E26B5C-6712-4912-89D2-35C833E4C6B8}">
      <dsp:nvSpPr>
        <dsp:cNvPr id="0" name=""/>
        <dsp:cNvSpPr/>
      </dsp:nvSpPr>
      <dsp:spPr>
        <a:xfrm rot="16200000">
          <a:off x="1807245" y="1760244"/>
          <a:ext cx="2647378" cy="395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840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STRENGHT</a:t>
          </a:r>
          <a:endParaRPr lang="it-IT" sz="2100" kern="1200" dirty="0"/>
        </a:p>
      </dsp:txBody>
      <dsp:txXfrm>
        <a:off x="1807245" y="1760244"/>
        <a:ext cx="2647378" cy="395042"/>
      </dsp:txXfrm>
    </dsp:sp>
    <dsp:sp modelId="{35EF1D7C-5CB9-4C9B-87B1-C2616881D56B}">
      <dsp:nvSpPr>
        <dsp:cNvPr id="0" name=""/>
        <dsp:cNvSpPr/>
      </dsp:nvSpPr>
      <dsp:spPr>
        <a:xfrm>
          <a:off x="3328456" y="634076"/>
          <a:ext cx="1967729" cy="26473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48405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noProof="0" dirty="0" smtClean="0"/>
            <a:t>Permanent effect</a:t>
          </a:r>
          <a:endParaRPr lang="en-GB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noProof="0" dirty="0" smtClean="0"/>
            <a:t>Healthier crops</a:t>
          </a:r>
          <a:endParaRPr lang="en-GB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noProof="0" dirty="0" smtClean="0"/>
            <a:t>Anticipated harvest</a:t>
          </a:r>
          <a:r>
            <a:rPr lang="it-IT" sz="1700" kern="1200" dirty="0" smtClean="0"/>
            <a:t>	</a:t>
          </a:r>
          <a:endParaRPr lang="it-IT" sz="1700" kern="1200" dirty="0"/>
        </a:p>
      </dsp:txBody>
      <dsp:txXfrm>
        <a:off x="3328456" y="634076"/>
        <a:ext cx="1967729" cy="2647378"/>
      </dsp:txXfrm>
    </dsp:sp>
    <dsp:sp modelId="{CDB754DB-BA8C-4E9B-92E4-9550037ADF6C}">
      <dsp:nvSpPr>
        <dsp:cNvPr id="0" name=""/>
        <dsp:cNvSpPr/>
      </dsp:nvSpPr>
      <dsp:spPr>
        <a:xfrm>
          <a:off x="2933413" y="112620"/>
          <a:ext cx="790084" cy="79008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FB149-2061-42DF-A028-4FCCCE5F5DE2}">
      <dsp:nvSpPr>
        <dsp:cNvPr id="0" name=""/>
        <dsp:cNvSpPr/>
      </dsp:nvSpPr>
      <dsp:spPr>
        <a:xfrm rot="16200000">
          <a:off x="4691601" y="1760244"/>
          <a:ext cx="2647378" cy="395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840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VALUE</a:t>
          </a:r>
          <a:endParaRPr lang="it-IT" sz="2100" kern="1200" dirty="0"/>
        </a:p>
      </dsp:txBody>
      <dsp:txXfrm>
        <a:off x="4691601" y="1760244"/>
        <a:ext cx="2647378" cy="395042"/>
      </dsp:txXfrm>
    </dsp:sp>
    <dsp:sp modelId="{0342791C-233B-4670-97C6-12459FEF78DF}">
      <dsp:nvSpPr>
        <dsp:cNvPr id="0" name=""/>
        <dsp:cNvSpPr/>
      </dsp:nvSpPr>
      <dsp:spPr>
        <a:xfrm>
          <a:off x="6212811" y="634076"/>
          <a:ext cx="1967729" cy="26473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48405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 noProof="0" dirty="0" smtClean="0"/>
            <a:t>+</a:t>
          </a:r>
          <a:r>
            <a:rPr lang="en-GB" sz="2000" kern="1200" noProof="0" dirty="0" smtClean="0"/>
            <a:t> Profits</a:t>
          </a:r>
          <a:endParaRPr lang="en-GB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noProof="0" dirty="0" smtClean="0"/>
            <a:t>Cost Savings</a:t>
          </a:r>
          <a:endParaRPr lang="en-GB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noProof="0" dirty="0" smtClean="0"/>
            <a:t>Secure </a:t>
          </a:r>
          <a:r>
            <a:rPr lang="en-GB" sz="2000" kern="1200" noProof="0" dirty="0" err="1" smtClean="0"/>
            <a:t>Agri</a:t>
          </a:r>
          <a:r>
            <a:rPr lang="en-GB" sz="2000" kern="1200" noProof="0" dirty="0" smtClean="0"/>
            <a:t>-Film business</a:t>
          </a:r>
          <a:endParaRPr lang="en-GB" sz="20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800" kern="1200" noProof="0" dirty="0"/>
        </a:p>
      </dsp:txBody>
      <dsp:txXfrm>
        <a:off x="6212811" y="634076"/>
        <a:ext cx="1967729" cy="2647378"/>
      </dsp:txXfrm>
    </dsp:sp>
    <dsp:sp modelId="{C732DCE3-7402-41CD-835B-E55DF1A85246}">
      <dsp:nvSpPr>
        <dsp:cNvPr id="0" name=""/>
        <dsp:cNvSpPr/>
      </dsp:nvSpPr>
      <dsp:spPr>
        <a:xfrm>
          <a:off x="5817769" y="112620"/>
          <a:ext cx="790084" cy="790084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D3791-B5B2-4E08-BB91-B856BACCBE67}">
      <dsp:nvSpPr>
        <dsp:cNvPr id="0" name=""/>
        <dsp:cNvSpPr/>
      </dsp:nvSpPr>
      <dsp:spPr>
        <a:xfrm rot="2562890">
          <a:off x="3173501" y="2370341"/>
          <a:ext cx="517422" cy="36035"/>
        </a:xfrm>
        <a:custGeom>
          <a:avLst/>
          <a:gdLst/>
          <a:ahLst/>
          <a:cxnLst/>
          <a:rect l="0" t="0" r="0" b="0"/>
          <a:pathLst>
            <a:path>
              <a:moveTo>
                <a:pt x="0" y="18017"/>
              </a:moveTo>
              <a:lnTo>
                <a:pt x="517422" y="1801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7B8AA-6EE7-408E-9B3E-F51D40022709}">
      <dsp:nvSpPr>
        <dsp:cNvPr id="0" name=""/>
        <dsp:cNvSpPr/>
      </dsp:nvSpPr>
      <dsp:spPr>
        <a:xfrm>
          <a:off x="3242127" y="1662465"/>
          <a:ext cx="575599" cy="36035"/>
        </a:xfrm>
        <a:custGeom>
          <a:avLst/>
          <a:gdLst/>
          <a:ahLst/>
          <a:cxnLst/>
          <a:rect l="0" t="0" r="0" b="0"/>
          <a:pathLst>
            <a:path>
              <a:moveTo>
                <a:pt x="0" y="18017"/>
              </a:moveTo>
              <a:lnTo>
                <a:pt x="575599" y="1801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1C7CE-1A24-449B-99A1-A58A9384D68D}">
      <dsp:nvSpPr>
        <dsp:cNvPr id="0" name=""/>
        <dsp:cNvSpPr/>
      </dsp:nvSpPr>
      <dsp:spPr>
        <a:xfrm rot="19104408">
          <a:off x="3166038" y="950284"/>
          <a:ext cx="603592" cy="36035"/>
        </a:xfrm>
        <a:custGeom>
          <a:avLst/>
          <a:gdLst/>
          <a:ahLst/>
          <a:cxnLst/>
          <a:rect l="0" t="0" r="0" b="0"/>
          <a:pathLst>
            <a:path>
              <a:moveTo>
                <a:pt x="0" y="18017"/>
              </a:moveTo>
              <a:lnTo>
                <a:pt x="603592" y="1801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79EAC-13A5-4408-B9DB-1645A4F32B9F}">
      <dsp:nvSpPr>
        <dsp:cNvPr id="0" name=""/>
        <dsp:cNvSpPr/>
      </dsp:nvSpPr>
      <dsp:spPr>
        <a:xfrm>
          <a:off x="1841729" y="856719"/>
          <a:ext cx="1647527" cy="1647527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500" t="-2508" r="-41596" b="-2659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194474-16D0-41EC-84D9-CECCB5135463}">
      <dsp:nvSpPr>
        <dsp:cNvPr id="0" name=""/>
        <dsp:cNvSpPr/>
      </dsp:nvSpPr>
      <dsp:spPr>
        <a:xfrm>
          <a:off x="3577274" y="680"/>
          <a:ext cx="922298" cy="9222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 smtClean="0"/>
            <a:t>Light </a:t>
          </a:r>
          <a:r>
            <a:rPr lang="it-IT" sz="800" b="1" kern="1200" dirty="0" err="1" smtClean="0"/>
            <a:t>Diffusion</a:t>
          </a:r>
          <a:endParaRPr lang="it-IT" sz="800" b="1" kern="1200" dirty="0"/>
        </a:p>
      </dsp:txBody>
      <dsp:txXfrm>
        <a:off x="3712341" y="135747"/>
        <a:ext cx="652164" cy="652164"/>
      </dsp:txXfrm>
    </dsp:sp>
    <dsp:sp modelId="{65D662F7-224D-4062-9344-F4898C814F3A}">
      <dsp:nvSpPr>
        <dsp:cNvPr id="0" name=""/>
        <dsp:cNvSpPr/>
      </dsp:nvSpPr>
      <dsp:spPr>
        <a:xfrm>
          <a:off x="4591802" y="680"/>
          <a:ext cx="1383447" cy="922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smtClean="0"/>
            <a:t>+ </a:t>
          </a:r>
          <a:r>
            <a:rPr lang="en-GB" sz="1500" kern="1200" noProof="0" dirty="0" smtClean="0"/>
            <a:t>Flowers</a:t>
          </a:r>
          <a:endParaRPr lang="en-GB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+ Clusters</a:t>
          </a:r>
          <a:endParaRPr lang="it-IT" sz="1500" kern="1200" dirty="0"/>
        </a:p>
      </dsp:txBody>
      <dsp:txXfrm>
        <a:off x="4591802" y="680"/>
        <a:ext cx="1383447" cy="922298"/>
      </dsp:txXfrm>
    </dsp:sp>
    <dsp:sp modelId="{2402DA02-A310-44B4-A2D7-12B1C2F6750B}">
      <dsp:nvSpPr>
        <dsp:cNvPr id="0" name=""/>
        <dsp:cNvSpPr/>
      </dsp:nvSpPr>
      <dsp:spPr>
        <a:xfrm>
          <a:off x="3817727" y="1186224"/>
          <a:ext cx="988516" cy="9885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 err="1" smtClean="0"/>
            <a:t>Antimicrobial</a:t>
          </a:r>
          <a:endParaRPr lang="it-IT" sz="800" b="1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 err="1" smtClean="0"/>
            <a:t>Effect</a:t>
          </a:r>
          <a:endParaRPr lang="it-IT" sz="800" b="1" kern="1200" dirty="0"/>
        </a:p>
      </dsp:txBody>
      <dsp:txXfrm>
        <a:off x="3962492" y="1330989"/>
        <a:ext cx="698986" cy="698986"/>
      </dsp:txXfrm>
    </dsp:sp>
    <dsp:sp modelId="{8E2BE577-681B-4BCB-84D3-AF4A8718CA95}">
      <dsp:nvSpPr>
        <dsp:cNvPr id="0" name=""/>
        <dsp:cNvSpPr/>
      </dsp:nvSpPr>
      <dsp:spPr>
        <a:xfrm>
          <a:off x="4905095" y="1186224"/>
          <a:ext cx="1482774" cy="988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- </a:t>
          </a:r>
          <a:r>
            <a:rPr lang="en-GB" sz="1500" kern="1200" noProof="0" dirty="0" smtClean="0"/>
            <a:t>Diseases</a:t>
          </a:r>
          <a:endParaRPr lang="en-GB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- Waste</a:t>
          </a:r>
          <a:endParaRPr lang="it-IT" sz="1500" kern="1200" dirty="0"/>
        </a:p>
      </dsp:txBody>
      <dsp:txXfrm>
        <a:off x="4905095" y="1186224"/>
        <a:ext cx="1482774" cy="988516"/>
      </dsp:txXfrm>
    </dsp:sp>
    <dsp:sp modelId="{1800FA80-3EF8-48C0-A1AC-D5930C20CDA0}">
      <dsp:nvSpPr>
        <dsp:cNvPr id="0" name=""/>
        <dsp:cNvSpPr/>
      </dsp:nvSpPr>
      <dsp:spPr>
        <a:xfrm>
          <a:off x="3491190" y="2404877"/>
          <a:ext cx="988516" cy="9885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 err="1" smtClean="0"/>
            <a:t>Antifog</a:t>
          </a:r>
          <a:endParaRPr lang="it-IT" sz="800" b="1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 err="1" smtClean="0"/>
            <a:t>Effect</a:t>
          </a:r>
          <a:endParaRPr lang="it-IT" sz="800" b="1" kern="1200" dirty="0"/>
        </a:p>
      </dsp:txBody>
      <dsp:txXfrm>
        <a:off x="3635955" y="2549642"/>
        <a:ext cx="698986" cy="698986"/>
      </dsp:txXfrm>
    </dsp:sp>
    <dsp:sp modelId="{478AA237-AB49-4B34-B904-987E1BB1317A}">
      <dsp:nvSpPr>
        <dsp:cNvPr id="0" name=""/>
        <dsp:cNvSpPr/>
      </dsp:nvSpPr>
      <dsp:spPr>
        <a:xfrm>
          <a:off x="4578558" y="2404877"/>
          <a:ext cx="1482774" cy="988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noProof="0" dirty="0" err="1" smtClean="0"/>
            <a:t>Hydrophilicity</a:t>
          </a:r>
          <a:endParaRPr lang="en-GB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noProof="0" dirty="0" smtClean="0"/>
            <a:t>Permanent</a:t>
          </a:r>
          <a:endParaRPr lang="en-GB" sz="1500" kern="1200" noProof="0" dirty="0"/>
        </a:p>
      </dsp:txBody>
      <dsp:txXfrm>
        <a:off x="4578558" y="2404877"/>
        <a:ext cx="1482774" cy="9885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EF6C5-6456-4F0A-9D6E-920F8AFD675C}">
      <dsp:nvSpPr>
        <dsp:cNvPr id="0" name=""/>
        <dsp:cNvSpPr/>
      </dsp:nvSpPr>
      <dsp:spPr>
        <a:xfrm>
          <a:off x="658047" y="1219"/>
          <a:ext cx="756251" cy="75625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b="1" kern="1200" noProof="0" dirty="0" smtClean="0"/>
            <a:t>Light Diffusion</a:t>
          </a:r>
          <a:endParaRPr lang="en-GB" sz="600" b="1" kern="1200" noProof="0" dirty="0"/>
        </a:p>
      </dsp:txBody>
      <dsp:txXfrm>
        <a:off x="768797" y="111969"/>
        <a:ext cx="534751" cy="534751"/>
      </dsp:txXfrm>
    </dsp:sp>
    <dsp:sp modelId="{374396A3-3C59-491A-B799-8C503BE55E0E}">
      <dsp:nvSpPr>
        <dsp:cNvPr id="0" name=""/>
        <dsp:cNvSpPr/>
      </dsp:nvSpPr>
      <dsp:spPr>
        <a:xfrm>
          <a:off x="816860" y="818878"/>
          <a:ext cx="438625" cy="438625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875000" y="986608"/>
        <a:ext cx="322345" cy="103165"/>
      </dsp:txXfrm>
    </dsp:sp>
    <dsp:sp modelId="{6C231FF1-D6AE-4951-B651-085137C34309}">
      <dsp:nvSpPr>
        <dsp:cNvPr id="0" name=""/>
        <dsp:cNvSpPr/>
      </dsp:nvSpPr>
      <dsp:spPr>
        <a:xfrm>
          <a:off x="621051" y="1295548"/>
          <a:ext cx="756251" cy="75625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b="1" kern="1200" noProof="0" dirty="0" smtClean="0"/>
            <a:t>Antimicrobial Effect</a:t>
          </a:r>
          <a:endParaRPr lang="en-GB" sz="600" b="1" kern="1200" noProof="0" dirty="0"/>
        </a:p>
      </dsp:txBody>
      <dsp:txXfrm>
        <a:off x="731801" y="1406298"/>
        <a:ext cx="534751" cy="534751"/>
      </dsp:txXfrm>
    </dsp:sp>
    <dsp:sp modelId="{1C0ADB79-2D00-480D-BFAA-9F6EA0D0A0DB}">
      <dsp:nvSpPr>
        <dsp:cNvPr id="0" name=""/>
        <dsp:cNvSpPr/>
      </dsp:nvSpPr>
      <dsp:spPr>
        <a:xfrm>
          <a:off x="816860" y="2136570"/>
          <a:ext cx="438625" cy="438625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875000" y="2304300"/>
        <a:ext cx="322345" cy="103165"/>
      </dsp:txXfrm>
    </dsp:sp>
    <dsp:sp modelId="{197BC130-C69F-4F96-A295-5CA093E89935}">
      <dsp:nvSpPr>
        <dsp:cNvPr id="0" name=""/>
        <dsp:cNvSpPr/>
      </dsp:nvSpPr>
      <dsp:spPr>
        <a:xfrm>
          <a:off x="658047" y="2636604"/>
          <a:ext cx="756251" cy="75625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b="1" kern="1200" noProof="0" dirty="0" err="1" smtClean="0"/>
            <a:t>Antifog</a:t>
          </a:r>
          <a:endParaRPr lang="en-GB" sz="600" b="1" kern="1200" noProof="0" dirty="0" smtClean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b="1" kern="1200" noProof="0" dirty="0" smtClean="0"/>
            <a:t>Effect</a:t>
          </a:r>
          <a:endParaRPr lang="en-GB" sz="600" b="1" kern="1200" noProof="0" dirty="0"/>
        </a:p>
      </dsp:txBody>
      <dsp:txXfrm>
        <a:off x="768797" y="2747354"/>
        <a:ext cx="534751" cy="534751"/>
      </dsp:txXfrm>
    </dsp:sp>
    <dsp:sp modelId="{597B36B1-2A8A-403F-9800-E9E0F4687107}">
      <dsp:nvSpPr>
        <dsp:cNvPr id="0" name=""/>
        <dsp:cNvSpPr/>
      </dsp:nvSpPr>
      <dsp:spPr>
        <a:xfrm rot="28018">
          <a:off x="1528778" y="1561529"/>
          <a:ext cx="242714" cy="2813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1528779" y="1617497"/>
        <a:ext cx="169900" cy="168795"/>
      </dsp:txXfrm>
    </dsp:sp>
    <dsp:sp modelId="{DA1B8946-8041-4F73-A14A-10949C625C2E}">
      <dsp:nvSpPr>
        <dsp:cNvPr id="0" name=""/>
        <dsp:cNvSpPr/>
      </dsp:nvSpPr>
      <dsp:spPr>
        <a:xfrm>
          <a:off x="1872210" y="953914"/>
          <a:ext cx="1512503" cy="15125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/>
            <a:t>Healthier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err="1" smtClean="0"/>
            <a:t>Enviroment</a:t>
          </a:r>
          <a:endParaRPr lang="en-GB" sz="1400" b="1" kern="1200" noProof="0" dirty="0" smtClean="0"/>
        </a:p>
      </dsp:txBody>
      <dsp:txXfrm>
        <a:off x="2093711" y="1175415"/>
        <a:ext cx="1069501" cy="10695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A34A3-9CA7-474A-A02B-8449E2F64C46}">
      <dsp:nvSpPr>
        <dsp:cNvPr id="0" name=""/>
        <dsp:cNvSpPr/>
      </dsp:nvSpPr>
      <dsp:spPr>
        <a:xfrm>
          <a:off x="3155" y="161183"/>
          <a:ext cx="1120080" cy="11200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err="1" smtClean="0"/>
            <a:t>Higher</a:t>
          </a:r>
          <a:r>
            <a:rPr lang="it-IT" sz="1400" b="1" kern="1200" dirty="0" smtClean="0"/>
            <a:t> </a:t>
          </a:r>
          <a:r>
            <a:rPr lang="it-IT" sz="1400" b="1" kern="1200" dirty="0" err="1" smtClean="0"/>
            <a:t>Crop</a:t>
          </a:r>
          <a:r>
            <a:rPr lang="it-IT" sz="1400" b="1" kern="1200" dirty="0" smtClean="0"/>
            <a:t> </a:t>
          </a:r>
          <a:r>
            <a:rPr lang="it-IT" sz="1400" b="1" kern="1200" dirty="0" err="1" smtClean="0"/>
            <a:t>Yield</a:t>
          </a:r>
          <a:endParaRPr lang="it-IT" sz="1400" b="1" kern="1200" dirty="0"/>
        </a:p>
      </dsp:txBody>
      <dsp:txXfrm>
        <a:off x="167187" y="325215"/>
        <a:ext cx="792016" cy="792016"/>
      </dsp:txXfrm>
    </dsp:sp>
    <dsp:sp modelId="{4FD1F250-9038-4406-86BF-5C9B1855F00E}">
      <dsp:nvSpPr>
        <dsp:cNvPr id="0" name=""/>
        <dsp:cNvSpPr/>
      </dsp:nvSpPr>
      <dsp:spPr>
        <a:xfrm>
          <a:off x="238372" y="1372214"/>
          <a:ext cx="649646" cy="649646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800" kern="1200"/>
        </a:p>
      </dsp:txBody>
      <dsp:txXfrm>
        <a:off x="324483" y="1620639"/>
        <a:ext cx="477424" cy="152796"/>
      </dsp:txXfrm>
    </dsp:sp>
    <dsp:sp modelId="{568B094B-8C80-4477-839B-AF8CB38739B7}">
      <dsp:nvSpPr>
        <dsp:cNvPr id="0" name=""/>
        <dsp:cNvSpPr/>
      </dsp:nvSpPr>
      <dsp:spPr>
        <a:xfrm>
          <a:off x="3155" y="2112811"/>
          <a:ext cx="1120080" cy="11200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err="1" smtClean="0"/>
            <a:t>Cost</a:t>
          </a:r>
          <a:r>
            <a:rPr lang="it-IT" sz="1400" b="1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err="1" smtClean="0"/>
            <a:t>Savings</a:t>
          </a:r>
          <a:endParaRPr lang="it-IT" sz="1400" b="1" kern="1200" dirty="0"/>
        </a:p>
      </dsp:txBody>
      <dsp:txXfrm>
        <a:off x="167187" y="2276843"/>
        <a:ext cx="792016" cy="792016"/>
      </dsp:txXfrm>
    </dsp:sp>
    <dsp:sp modelId="{CB09763F-EC54-45B4-AF2E-42911A009F77}">
      <dsp:nvSpPr>
        <dsp:cNvPr id="0" name=""/>
        <dsp:cNvSpPr/>
      </dsp:nvSpPr>
      <dsp:spPr>
        <a:xfrm>
          <a:off x="1291247" y="1488702"/>
          <a:ext cx="356185" cy="4166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/>
        </a:p>
      </dsp:txBody>
      <dsp:txXfrm>
        <a:off x="1291247" y="1572036"/>
        <a:ext cx="249330" cy="250001"/>
      </dsp:txXfrm>
    </dsp:sp>
    <dsp:sp modelId="{47FB8999-9A00-484C-8681-F8ABED465116}">
      <dsp:nvSpPr>
        <dsp:cNvPr id="0" name=""/>
        <dsp:cNvSpPr/>
      </dsp:nvSpPr>
      <dsp:spPr>
        <a:xfrm>
          <a:off x="1795283" y="576957"/>
          <a:ext cx="2240160" cy="22401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kern="1200" dirty="0" err="1" smtClean="0"/>
            <a:t>Higher</a:t>
          </a:r>
          <a:r>
            <a:rPr lang="it-IT" sz="3000" kern="1200" dirty="0" smtClean="0"/>
            <a:t> Benefits </a:t>
          </a:r>
          <a:endParaRPr lang="it-IT" sz="3000" kern="1200" dirty="0"/>
        </a:p>
      </dsp:txBody>
      <dsp:txXfrm>
        <a:off x="2123347" y="905021"/>
        <a:ext cx="1584032" cy="1584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314452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03815EE-A715-42F2-87B3-810DB296CBAB}" type="datetimeFigureOut">
              <a:rPr lang="it-IT" smtClean="0"/>
              <a:t>28/05/2018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CCDA04-929E-44D7-866B-9BFA87A1FEA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10998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3815EE-A715-42F2-87B3-810DB296CBAB}" type="datetimeFigureOut">
              <a:rPr lang="it-IT" smtClean="0"/>
              <a:t>28/05/2018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CDA04-929E-44D7-866B-9BFA87A1FEA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05981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3815EE-A715-42F2-87B3-810DB296CBAB}" type="datetimeFigureOut">
              <a:rPr lang="it-IT" smtClean="0"/>
              <a:t>28/05/2018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CDA04-929E-44D7-866B-9BFA87A1FEA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3815EE-A715-42F2-87B3-810DB296CBAB}" type="datetimeFigureOut">
              <a:rPr lang="it-IT" smtClean="0"/>
              <a:t>28/05/2018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CDA04-929E-44D7-866B-9BFA87A1FEA9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3815EE-A715-42F2-87B3-810DB296CBAB}" type="datetimeFigureOut">
              <a:rPr lang="it-IT" smtClean="0"/>
              <a:t>28/05/2018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CDA04-929E-44D7-866B-9BFA87A1FEA9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3815EE-A715-42F2-87B3-810DB296CBAB}" type="datetimeFigureOut">
              <a:rPr lang="it-IT" smtClean="0"/>
              <a:t>28/05/2018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CDA04-929E-44D7-866B-9BFA87A1FEA9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9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083222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8" y="1083222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3815EE-A715-42F2-87B3-810DB296CBAB}" type="datetimeFigureOut">
              <a:rPr lang="it-IT" smtClean="0"/>
              <a:t>28/05/2018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CDA04-929E-44D7-866B-9BFA87A1FEA9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3815EE-A715-42F2-87B3-810DB296CBAB}" type="datetimeFigureOut">
              <a:rPr lang="it-IT" smtClean="0"/>
              <a:t>28/05/2018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CDA04-929E-44D7-866B-9BFA87A1FEA9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3815EE-A715-42F2-87B3-810DB296CBAB}" type="datetimeFigureOut">
              <a:rPr lang="it-IT" smtClean="0"/>
              <a:t>28/05/2018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CDA04-929E-44D7-866B-9BFA87A1FEA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603815EE-A715-42F2-87B3-810DB296CBAB}" type="datetimeFigureOut">
              <a:rPr lang="it-IT" smtClean="0"/>
              <a:t>28/05/2018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CDA04-929E-44D7-866B-9BFA87A1FEA9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03815EE-A715-42F2-87B3-810DB296CBAB}" type="datetimeFigureOut">
              <a:rPr lang="it-IT" smtClean="0"/>
              <a:t>28/05/2018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5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CCDA04-929E-44D7-866B-9BFA87A1FEA9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4458703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4454259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4343441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4340805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4458703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4454259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4343441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4340805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03815EE-A715-42F2-87B3-810DB296CBAB}" type="datetimeFigureOut">
              <a:rPr lang="it-IT" smtClean="0"/>
              <a:t>28/05/2018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5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5CCDA04-929E-44D7-866B-9BFA87A1FEA9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491630"/>
            <a:ext cx="7772400" cy="1372321"/>
          </a:xfrm>
        </p:spPr>
        <p:txBody>
          <a:bodyPr anchor="ctr">
            <a:normAutofit fontScale="90000"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Use of photo-catalysis in greenhouse film application and its experimentation in field trials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3568" y="4155926"/>
            <a:ext cx="7772400" cy="899778"/>
          </a:xfrm>
        </p:spPr>
        <p:txBody>
          <a:bodyPr anchor="ctr">
            <a:norm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Ermanno </a:t>
            </a:r>
            <a:r>
              <a:rPr lang="en-GB" sz="1600" dirty="0" err="1" smtClean="0">
                <a:solidFill>
                  <a:schemeClr val="bg1"/>
                </a:solidFill>
              </a:rPr>
              <a:t>Traietta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smtClean="0">
                <a:solidFill>
                  <a:schemeClr val="bg1"/>
                </a:solidFill>
              </a:rPr>
              <a:t>- </a:t>
            </a:r>
            <a:r>
              <a:rPr lang="en-GB" sz="1600" dirty="0" smtClean="0">
                <a:solidFill>
                  <a:schemeClr val="bg1"/>
                </a:solidFill>
              </a:rPr>
              <a:t>Maurizio </a:t>
            </a:r>
            <a:r>
              <a:rPr lang="en-GB" sz="1600" dirty="0" err="1" smtClean="0">
                <a:solidFill>
                  <a:schemeClr val="bg1"/>
                </a:solidFill>
              </a:rPr>
              <a:t>Lanza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7494"/>
            <a:ext cx="2736304" cy="5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3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Ultrabatch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at glance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Greenhouse film market</a:t>
            </a:r>
          </a:p>
          <a:p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Katalite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Revolution</a:t>
            </a:r>
          </a:p>
          <a:p>
            <a:r>
              <a:rPr lang="en-GB" dirty="0" err="1" smtClean="0"/>
              <a:t>Katalite</a:t>
            </a:r>
            <a:r>
              <a:rPr lang="en-GB" dirty="0" smtClean="0"/>
              <a:t> Trials in Sicily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Take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Aways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it-IT" sz="3200" dirty="0" err="1">
                <a:solidFill>
                  <a:srgbClr val="0070C0"/>
                </a:solidFill>
              </a:rPr>
              <a:t>Table</a:t>
            </a:r>
            <a:r>
              <a:rPr lang="it-IT" sz="3200" dirty="0">
                <a:solidFill>
                  <a:srgbClr val="0070C0"/>
                </a:solidFill>
              </a:rPr>
              <a:t> of </a:t>
            </a:r>
            <a:r>
              <a:rPr lang="it-IT" sz="3200" dirty="0" err="1">
                <a:solidFill>
                  <a:srgbClr val="0070C0"/>
                </a:solidFill>
              </a:rPr>
              <a:t>Contents</a:t>
            </a:r>
            <a:endParaRPr lang="it-IT" sz="3200" b="1" dirty="0">
              <a:solidFill>
                <a:srgbClr val="0070C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7494"/>
            <a:ext cx="2736304" cy="5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contenuto 16"/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62500" lnSpcReduction="2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bg1"/>
                </a:solidFill>
              </a:rPr>
              <a:t>Location</a:t>
            </a:r>
            <a:r>
              <a:rPr lang="en-GB" dirty="0">
                <a:solidFill>
                  <a:schemeClr val="bg1"/>
                </a:solidFill>
              </a:rPr>
              <a:t>: Messina </a:t>
            </a:r>
            <a:r>
              <a:rPr lang="en-GB" dirty="0" smtClean="0">
                <a:solidFill>
                  <a:schemeClr val="bg1"/>
                </a:solidFill>
              </a:rPr>
              <a:t>   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bg1"/>
                </a:solidFill>
              </a:rPr>
              <a:t>Irradiation</a:t>
            </a:r>
            <a:r>
              <a:rPr lang="en-GB" dirty="0">
                <a:solidFill>
                  <a:schemeClr val="bg1"/>
                </a:solidFill>
              </a:rPr>
              <a:t>: 150 </a:t>
            </a:r>
            <a:r>
              <a:rPr lang="en-GB" dirty="0" err="1">
                <a:solidFill>
                  <a:schemeClr val="bg1"/>
                </a:solidFill>
              </a:rPr>
              <a:t>KLy</a:t>
            </a:r>
            <a:r>
              <a:rPr lang="en-GB" dirty="0">
                <a:solidFill>
                  <a:schemeClr val="bg1"/>
                </a:solidFill>
              </a:rPr>
              <a:t> (average)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</a:rPr>
              <a:t>Greenhouse dimension: 8x12 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</a:rPr>
              <a:t>Crop: Tomatoes (</a:t>
            </a:r>
            <a:r>
              <a:rPr lang="en-GB" dirty="0" err="1">
                <a:solidFill>
                  <a:schemeClr val="bg1"/>
                </a:solidFill>
              </a:rPr>
              <a:t>Lycopersicon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esculentum</a:t>
            </a:r>
            <a:r>
              <a:rPr lang="en-GB" dirty="0">
                <a:solidFill>
                  <a:schemeClr val="bg1"/>
                </a:solidFill>
              </a:rPr>
              <a:t>) 4 plants/m</a:t>
            </a:r>
            <a:r>
              <a:rPr lang="en-GB" baseline="30000" dirty="0">
                <a:solidFill>
                  <a:schemeClr val="bg1"/>
                </a:solidFill>
              </a:rPr>
              <a:t>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</a:rPr>
              <a:t>Growth Substrate: Loam Soil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bg1"/>
                </a:solidFill>
              </a:rPr>
              <a:t>Film </a:t>
            </a:r>
            <a:r>
              <a:rPr lang="en-GB" dirty="0">
                <a:solidFill>
                  <a:schemeClr val="bg1"/>
                </a:solidFill>
              </a:rPr>
              <a:t>Data: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</a:rPr>
              <a:t>Thickness: 200 µm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</a:rPr>
              <a:t>Polymer: Blend of EVA/PE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</a:rPr>
              <a:t>3 Layers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</a:rPr>
              <a:t>Light stabilization: </a:t>
            </a:r>
            <a:r>
              <a:rPr lang="en-GB" dirty="0" err="1">
                <a:solidFill>
                  <a:schemeClr val="bg1"/>
                </a:solidFill>
              </a:rPr>
              <a:t>Cyasorb</a:t>
            </a:r>
            <a:r>
              <a:rPr lang="en-GB" dirty="0">
                <a:solidFill>
                  <a:schemeClr val="bg1"/>
                </a:solidFill>
              </a:rPr>
              <a:t> THT 6460 (1,2</a:t>
            </a:r>
            <a:r>
              <a:rPr lang="en-GB" dirty="0" smtClean="0">
                <a:solidFill>
                  <a:schemeClr val="bg1"/>
                </a:solidFill>
              </a:rPr>
              <a:t>%)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5" name="Segnaposto contenuto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67013"/>
            <a:ext cx="4038600" cy="2682549"/>
          </a:xfrm>
        </p:spPr>
      </p:pic>
      <p:sp>
        <p:nvSpPr>
          <p:cNvPr id="12" name="Tito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r"/>
            <a:r>
              <a:rPr lang="en-GB" sz="3200" dirty="0" err="1" smtClean="0">
                <a:solidFill>
                  <a:srgbClr val="0070C0"/>
                </a:solidFill>
              </a:rPr>
              <a:t>Katalite</a:t>
            </a:r>
            <a:r>
              <a:rPr lang="en-GB" sz="3200" dirty="0" smtClean="0">
                <a:solidFill>
                  <a:srgbClr val="0070C0"/>
                </a:solidFill>
              </a:rPr>
              <a:t> trials in </a:t>
            </a:r>
            <a:r>
              <a:rPr lang="en-GB" sz="3200" dirty="0">
                <a:solidFill>
                  <a:srgbClr val="0070C0"/>
                </a:solidFill>
              </a:rPr>
              <a:t>S</a:t>
            </a:r>
            <a:r>
              <a:rPr lang="en-GB" sz="3200" dirty="0" smtClean="0">
                <a:solidFill>
                  <a:srgbClr val="0070C0"/>
                </a:solidFill>
              </a:rPr>
              <a:t>icily</a:t>
            </a:r>
            <a:endParaRPr lang="en-GB" sz="3200" dirty="0">
              <a:solidFill>
                <a:srgbClr val="0070C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7494"/>
            <a:ext cx="2736304" cy="5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6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r"/>
            <a:r>
              <a:rPr lang="it-IT" sz="3200" b="1" dirty="0" err="1" smtClean="0">
                <a:solidFill>
                  <a:srgbClr val="0070C0"/>
                </a:solidFill>
              </a:rPr>
              <a:t>Katalite</a:t>
            </a:r>
            <a:r>
              <a:rPr lang="it-IT" sz="3200" b="1" dirty="0" smtClean="0">
                <a:solidFill>
                  <a:srgbClr val="0070C0"/>
                </a:solidFill>
              </a:rPr>
              <a:t> Trials In </a:t>
            </a:r>
            <a:r>
              <a:rPr lang="it-IT" sz="3200" b="1" dirty="0" err="1" smtClean="0">
                <a:solidFill>
                  <a:srgbClr val="0070C0"/>
                </a:solidFill>
              </a:rPr>
              <a:t>Sicily</a:t>
            </a:r>
            <a:r>
              <a:rPr lang="it-IT" sz="3200" b="1" dirty="0" smtClean="0">
                <a:solidFill>
                  <a:srgbClr val="0070C0"/>
                </a:solidFill>
              </a:rPr>
              <a:t>:</a:t>
            </a:r>
            <a:br>
              <a:rPr lang="it-IT" sz="3200" b="1" dirty="0" smtClean="0">
                <a:solidFill>
                  <a:srgbClr val="0070C0"/>
                </a:solidFill>
              </a:rPr>
            </a:br>
            <a:r>
              <a:rPr lang="it-IT" sz="3200" b="1" dirty="0" smtClean="0">
                <a:solidFill>
                  <a:srgbClr val="0070C0"/>
                </a:solidFill>
              </a:rPr>
              <a:t>Light </a:t>
            </a:r>
            <a:r>
              <a:rPr lang="it-IT" sz="3200" b="1" dirty="0" err="1" smtClean="0">
                <a:solidFill>
                  <a:srgbClr val="0070C0"/>
                </a:solidFill>
              </a:rPr>
              <a:t>Diffusion</a:t>
            </a:r>
            <a:endParaRPr lang="it-IT" sz="3200" b="1" dirty="0">
              <a:solidFill>
                <a:srgbClr val="0070C0"/>
              </a:solidFill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109728" indent="0" algn="ctr">
              <a:buNone/>
            </a:pPr>
            <a:r>
              <a:rPr lang="it-IT" dirty="0" smtClean="0"/>
              <a:t>Reference Film</a:t>
            </a:r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half" idx="3"/>
          </p:nvPr>
        </p:nvSpPr>
        <p:spPr/>
        <p:txBody>
          <a:bodyPr anchor="ctr"/>
          <a:lstStyle/>
          <a:p>
            <a:pPr marL="109728" indent="0" algn="ctr">
              <a:buNone/>
            </a:pPr>
            <a:r>
              <a:rPr lang="it-IT" dirty="0" err="1" smtClean="0"/>
              <a:t>Katalite</a:t>
            </a:r>
            <a:r>
              <a:rPr lang="it-IT" dirty="0" smtClean="0"/>
              <a:t> Film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991" y="1082675"/>
            <a:ext cx="2352605" cy="2957513"/>
          </a:xfrm>
        </p:spPr>
      </p:pic>
      <p:pic>
        <p:nvPicPr>
          <p:cNvPr id="5" name="Segnaposto contenuto 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917" y="1082675"/>
            <a:ext cx="2245990" cy="2957513"/>
          </a:xfr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7494"/>
            <a:ext cx="2736304" cy="5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5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8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r"/>
            <a:r>
              <a:rPr lang="en-GB" sz="3200" b="1" dirty="0" err="1" smtClean="0">
                <a:solidFill>
                  <a:srgbClr val="0070C0"/>
                </a:solidFill>
              </a:rPr>
              <a:t>Katalite</a:t>
            </a:r>
            <a:r>
              <a:rPr lang="en-GB" sz="3200" b="1" dirty="0" smtClean="0">
                <a:solidFill>
                  <a:srgbClr val="0070C0"/>
                </a:solidFill>
              </a:rPr>
              <a:t> Trials In Sicily:</a:t>
            </a:r>
            <a:br>
              <a:rPr lang="en-GB" sz="3200" b="1" dirty="0" smtClean="0">
                <a:solidFill>
                  <a:srgbClr val="0070C0"/>
                </a:solidFill>
              </a:rPr>
            </a:br>
            <a:r>
              <a:rPr lang="en-GB" sz="3200" b="1" dirty="0" smtClean="0">
                <a:solidFill>
                  <a:srgbClr val="0070C0"/>
                </a:solidFill>
              </a:rPr>
              <a:t>Antimicrobial Effect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/>
              <a:t>   Reference Film	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it-IT" dirty="0" err="1" smtClean="0"/>
              <a:t>Katalite</a:t>
            </a:r>
            <a:r>
              <a:rPr lang="it-IT" dirty="0" smtClean="0"/>
              <a:t> Film</a:t>
            </a:r>
            <a:endParaRPr lang="it-IT" dirty="0"/>
          </a:p>
        </p:txBody>
      </p:sp>
      <p:pic>
        <p:nvPicPr>
          <p:cNvPr id="14" name="Segnaposto contenuto 13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67" y="1082675"/>
            <a:ext cx="2276853" cy="2957513"/>
          </a:xfrm>
        </p:spPr>
      </p:pic>
      <p:pic>
        <p:nvPicPr>
          <p:cNvPr id="15" name="Segnaposto contenuto 1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462" y="1082675"/>
            <a:ext cx="2280901" cy="2957513"/>
          </a:xfr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7494"/>
            <a:ext cx="2736304" cy="5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9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r"/>
            <a:r>
              <a:rPr lang="en-GB" sz="3200" b="1" dirty="0" err="1" smtClean="0">
                <a:solidFill>
                  <a:srgbClr val="0070C0"/>
                </a:solidFill>
              </a:rPr>
              <a:t>Katalite</a:t>
            </a:r>
            <a:r>
              <a:rPr lang="en-GB" sz="3200" b="1" dirty="0" smtClean="0">
                <a:solidFill>
                  <a:srgbClr val="0070C0"/>
                </a:solidFill>
              </a:rPr>
              <a:t> Trials In Sicily:</a:t>
            </a:r>
            <a:br>
              <a:rPr lang="en-GB" sz="3200" b="1" dirty="0" smtClean="0">
                <a:solidFill>
                  <a:srgbClr val="0070C0"/>
                </a:solidFill>
              </a:rPr>
            </a:br>
            <a:r>
              <a:rPr lang="en-GB" sz="3200" b="1" dirty="0" err="1" smtClean="0">
                <a:solidFill>
                  <a:srgbClr val="0070C0"/>
                </a:solidFill>
              </a:rPr>
              <a:t>Antifog</a:t>
            </a:r>
            <a:r>
              <a:rPr lang="en-GB" sz="3200" b="1" dirty="0" smtClean="0">
                <a:solidFill>
                  <a:srgbClr val="0070C0"/>
                </a:solidFill>
              </a:rPr>
              <a:t> Effect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 smtClean="0"/>
              <a:t>Reference Film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it-IT" dirty="0" err="1" smtClean="0"/>
              <a:t>Katalite</a:t>
            </a:r>
            <a:r>
              <a:rPr lang="it-IT" dirty="0" smtClean="0"/>
              <a:t> Film</a:t>
            </a:r>
            <a:endParaRPr lang="it-IT" dirty="0"/>
          </a:p>
        </p:txBody>
      </p:sp>
      <p:pic>
        <p:nvPicPr>
          <p:cNvPr id="14" name="Segnaposto contenuto 13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43" y="1082675"/>
            <a:ext cx="3035102" cy="2957513"/>
          </a:xfrm>
        </p:spPr>
      </p:pic>
      <p:pic>
        <p:nvPicPr>
          <p:cNvPr id="15" name="Segnaposto contenuto 1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092" y="1082675"/>
            <a:ext cx="2953640" cy="2957513"/>
          </a:xfr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7494"/>
            <a:ext cx="2736304" cy="5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3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Segnaposto contenut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714417"/>
              </p:ext>
            </p:extLst>
          </p:nvPr>
        </p:nvGraphicFramePr>
        <p:xfrm>
          <a:off x="460163" y="1363356"/>
          <a:ext cx="8229600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Reference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Year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Date of Transplant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Number of Cluster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Infected Plants (%)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Average</a:t>
                      </a:r>
                      <a:r>
                        <a:rPr lang="en-GB" sz="900" baseline="0" noProof="0" dirty="0" smtClean="0"/>
                        <a:t> Temperature (°C)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Average</a:t>
                      </a:r>
                      <a:r>
                        <a:rPr lang="en-GB" sz="900" baseline="0" noProof="0" dirty="0" smtClean="0"/>
                        <a:t> Humidity (%)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PAR (M/m</a:t>
                      </a:r>
                      <a:r>
                        <a:rPr lang="en-GB" sz="900" baseline="30000" noProof="0" dirty="0" smtClean="0"/>
                        <a:t>2</a:t>
                      </a:r>
                      <a:r>
                        <a:rPr lang="en-GB" sz="900" baseline="0" noProof="0" dirty="0" smtClean="0"/>
                        <a:t>/d)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Control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2015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06-</a:t>
                      </a:r>
                      <a:r>
                        <a:rPr lang="en-GB" sz="900" baseline="0" noProof="0" dirty="0" smtClean="0"/>
                        <a:t>Feb</a:t>
                      </a:r>
                      <a:endParaRPr lang="en-GB" sz="900" noProof="0" dirty="0" smtClean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6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20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22,4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63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2431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err="1" smtClean="0"/>
                        <a:t>Katalite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2015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06-Feb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9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5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21,7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64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2555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Control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2016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04-Mar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6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10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23,7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61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2489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err="1" smtClean="0"/>
                        <a:t>Katalite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2016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04-Mar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8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3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23,1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63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2664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Control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2017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15-Feb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7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30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24,3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65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2461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err="1" smtClean="0"/>
                        <a:t>Katalite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2017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15-Feb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9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11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23,5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67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2609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</a:tr>
            </a:tbl>
          </a:graphicData>
        </a:graphic>
      </p:graphicFrame>
      <p:sp>
        <p:nvSpPr>
          <p:cNvPr id="10" name="Titolo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r"/>
            <a:r>
              <a:rPr lang="it-IT" sz="3200" b="1" dirty="0" err="1" smtClean="0">
                <a:solidFill>
                  <a:srgbClr val="0070C0"/>
                </a:solidFill>
              </a:rPr>
              <a:t>Katalite</a:t>
            </a:r>
            <a:r>
              <a:rPr lang="it-IT" sz="3200" b="1" dirty="0" smtClean="0">
                <a:solidFill>
                  <a:srgbClr val="0070C0"/>
                </a:solidFill>
              </a:rPr>
              <a:t> Trials In </a:t>
            </a:r>
            <a:r>
              <a:rPr lang="it-IT" sz="3200" b="1" dirty="0" err="1" smtClean="0">
                <a:solidFill>
                  <a:srgbClr val="0070C0"/>
                </a:solidFill>
              </a:rPr>
              <a:t>Sicily</a:t>
            </a:r>
            <a:r>
              <a:rPr lang="it-IT" sz="3200" b="1" dirty="0" smtClean="0">
                <a:solidFill>
                  <a:srgbClr val="0070C0"/>
                </a:solidFill>
              </a:rPr>
              <a:t>:</a:t>
            </a:r>
            <a:br>
              <a:rPr lang="it-IT" sz="3200" b="1" dirty="0" smtClean="0">
                <a:solidFill>
                  <a:srgbClr val="0070C0"/>
                </a:solidFill>
              </a:rPr>
            </a:br>
            <a:r>
              <a:rPr lang="it-IT" sz="3200" b="1" dirty="0" err="1" smtClean="0">
                <a:solidFill>
                  <a:srgbClr val="0070C0"/>
                </a:solidFill>
              </a:rPr>
              <a:t>Results</a:t>
            </a:r>
            <a:r>
              <a:rPr lang="it-IT" sz="3200" b="1" dirty="0" smtClean="0">
                <a:solidFill>
                  <a:srgbClr val="0070C0"/>
                </a:solidFill>
              </a:rPr>
              <a:t> </a:t>
            </a:r>
            <a:endParaRPr lang="it-IT" sz="3200" b="1" dirty="0">
              <a:solidFill>
                <a:srgbClr val="0070C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98921" y="3813888"/>
            <a:ext cx="8352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Table 1: Data were taken 90 days </a:t>
            </a:r>
            <a:r>
              <a:rPr lang="en-US" sz="1200" dirty="0" smtClean="0"/>
              <a:t>after transplantation </a:t>
            </a:r>
            <a:r>
              <a:rPr lang="en-US" sz="1200" dirty="0"/>
              <a:t>date. PAR refers to the accumulated value in 90 days. Instrument errors are +/- 0,5 (°) for temperature, +/- 3 (%) for relative humidity and +/- 5 (%) for PAR readings. </a:t>
            </a:r>
            <a:endParaRPr lang="it-IT" sz="1200" dirty="0"/>
          </a:p>
          <a:p>
            <a:pPr algn="ctr"/>
            <a:endParaRPr lang="it-IT" dirty="0"/>
          </a:p>
        </p:txBody>
      </p:sp>
      <p:sp>
        <p:nvSpPr>
          <p:cNvPr id="8" name="Ovale 7"/>
          <p:cNvSpPr/>
          <p:nvPr/>
        </p:nvSpPr>
        <p:spPr>
          <a:xfrm>
            <a:off x="4846777" y="2895786"/>
            <a:ext cx="445304" cy="33969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4846777" y="3172500"/>
            <a:ext cx="445304" cy="33969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4" name="Ovale 13"/>
          <p:cNvSpPr/>
          <p:nvPr/>
        </p:nvSpPr>
        <p:spPr>
          <a:xfrm>
            <a:off x="3851920" y="1761660"/>
            <a:ext cx="445304" cy="33969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5" name="Ovale 14"/>
          <p:cNvSpPr/>
          <p:nvPr/>
        </p:nvSpPr>
        <p:spPr>
          <a:xfrm>
            <a:off x="3851920" y="2101356"/>
            <a:ext cx="445304" cy="33969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7494"/>
            <a:ext cx="2736304" cy="5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Segnaposto contenut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454853"/>
              </p:ext>
            </p:extLst>
          </p:nvPr>
        </p:nvGraphicFramePr>
        <p:xfrm>
          <a:off x="457623" y="1296966"/>
          <a:ext cx="8229598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61255"/>
                <a:gridCol w="867543"/>
                <a:gridCol w="914400"/>
                <a:gridCol w="914400"/>
                <a:gridCol w="914400"/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Reference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Year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Harvest beginning Date 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Harvest End Date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Anticipation </a:t>
                      </a:r>
                    </a:p>
                    <a:p>
                      <a:pPr algn="ctr"/>
                      <a:r>
                        <a:rPr lang="en-GB" sz="900" noProof="0" dirty="0" smtClean="0"/>
                        <a:t>(days)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Tomatoes Clusters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Infected</a:t>
                      </a:r>
                      <a:r>
                        <a:rPr lang="en-GB" sz="900" baseline="0" noProof="0" dirty="0" smtClean="0"/>
                        <a:t> plants </a:t>
                      </a:r>
                    </a:p>
                    <a:p>
                      <a:pPr algn="ctr"/>
                      <a:r>
                        <a:rPr lang="en-GB" sz="900" baseline="0" noProof="0" dirty="0" smtClean="0"/>
                        <a:t>(%)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Plants</a:t>
                      </a:r>
                      <a:r>
                        <a:rPr lang="en-GB" sz="900" baseline="0" noProof="0" dirty="0" smtClean="0"/>
                        <a:t> Yield </a:t>
                      </a:r>
                    </a:p>
                    <a:p>
                      <a:pPr algn="ctr"/>
                      <a:r>
                        <a:rPr lang="en-GB" sz="900" baseline="0" noProof="0" dirty="0" smtClean="0"/>
                        <a:t>(Kg.)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Yield</a:t>
                      </a:r>
                      <a:r>
                        <a:rPr lang="en-GB" sz="900" baseline="0" noProof="0" dirty="0" smtClean="0"/>
                        <a:t> Increment (%)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Control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2015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24-May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26-Jul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-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9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50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4,8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-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err="1" smtClean="0"/>
                        <a:t>Katalite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2015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08-May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24-Jun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16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10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7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6,4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33,3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Control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2016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08-Jun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01-Aug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-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8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33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4,4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-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err="1" smtClean="0"/>
                        <a:t>Katalite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2016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22-May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21-Jul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12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11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5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7,0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59,1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Control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2017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30-May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29-Jul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-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8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61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3,6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-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err="1" smtClean="0"/>
                        <a:t>Katalite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2017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12</a:t>
                      </a:r>
                      <a:r>
                        <a:rPr lang="en-GB" sz="900" baseline="0" noProof="0" dirty="0" smtClean="0"/>
                        <a:t>-May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20-Jul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18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11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21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5,3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47,2</a:t>
                      </a:r>
                      <a:endParaRPr lang="en-GB" sz="900" noProof="0" dirty="0"/>
                    </a:p>
                  </a:txBody>
                  <a:tcPr marT="34290" marB="34290" anchor="ctr"/>
                </a:tc>
              </a:tr>
            </a:tbl>
          </a:graphicData>
        </a:graphic>
      </p:graphicFrame>
      <p:sp>
        <p:nvSpPr>
          <p:cNvPr id="10" name="Titolo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r"/>
            <a:r>
              <a:rPr lang="it-IT" sz="3200" b="1" dirty="0" err="1" smtClean="0">
                <a:solidFill>
                  <a:srgbClr val="0070C0"/>
                </a:solidFill>
              </a:rPr>
              <a:t>Katalite</a:t>
            </a:r>
            <a:r>
              <a:rPr lang="it-IT" sz="3200" b="1" dirty="0" smtClean="0">
                <a:solidFill>
                  <a:srgbClr val="0070C0"/>
                </a:solidFill>
              </a:rPr>
              <a:t> Trials In </a:t>
            </a:r>
            <a:r>
              <a:rPr lang="it-IT" sz="3200" b="1" dirty="0" err="1" smtClean="0">
                <a:solidFill>
                  <a:srgbClr val="0070C0"/>
                </a:solidFill>
              </a:rPr>
              <a:t>Sicily</a:t>
            </a:r>
            <a:r>
              <a:rPr lang="it-IT" sz="3200" b="1" dirty="0" smtClean="0">
                <a:solidFill>
                  <a:srgbClr val="0070C0"/>
                </a:solidFill>
              </a:rPr>
              <a:t>:</a:t>
            </a:r>
            <a:br>
              <a:rPr lang="it-IT" sz="3200" b="1" dirty="0" smtClean="0">
                <a:solidFill>
                  <a:srgbClr val="0070C0"/>
                </a:solidFill>
              </a:rPr>
            </a:br>
            <a:r>
              <a:rPr lang="it-IT" sz="3200" b="1" dirty="0" err="1" smtClean="0">
                <a:solidFill>
                  <a:srgbClr val="0070C0"/>
                </a:solidFill>
              </a:rPr>
              <a:t>Results</a:t>
            </a:r>
            <a:endParaRPr lang="it-IT" sz="3200" b="1" dirty="0">
              <a:solidFill>
                <a:srgbClr val="0070C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96380" y="3867896"/>
            <a:ext cx="8352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mbria"/>
                <a:ea typeface="Times New Roman"/>
                <a:cs typeface="Times New Roman"/>
              </a:rPr>
              <a:t>Table 2: Main harvest results for all three years of trials. </a:t>
            </a:r>
            <a:endParaRPr lang="it-IT" dirty="0"/>
          </a:p>
        </p:txBody>
      </p:sp>
      <p:sp>
        <p:nvSpPr>
          <p:cNvPr id="6" name="Ovale 5"/>
          <p:cNvSpPr/>
          <p:nvPr/>
        </p:nvSpPr>
        <p:spPr>
          <a:xfrm>
            <a:off x="4371145" y="2031690"/>
            <a:ext cx="445304" cy="33969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7" name="Ovale 6"/>
          <p:cNvSpPr/>
          <p:nvPr/>
        </p:nvSpPr>
        <p:spPr>
          <a:xfrm>
            <a:off x="7092280" y="2301720"/>
            <a:ext cx="445304" cy="33969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7092280" y="2571750"/>
            <a:ext cx="445304" cy="33969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8003328" y="2571750"/>
            <a:ext cx="445304" cy="33969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7494"/>
            <a:ext cx="2736304" cy="5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Ultrabatch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at glance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Greenhouse film market</a:t>
            </a:r>
          </a:p>
          <a:p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Katalite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Revolution</a:t>
            </a:r>
          </a:p>
          <a:p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Katalite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Trials in Sicily</a:t>
            </a:r>
          </a:p>
          <a:p>
            <a:r>
              <a:rPr lang="en-GB" dirty="0" smtClean="0"/>
              <a:t>Take </a:t>
            </a:r>
            <a:r>
              <a:rPr lang="en-GB" dirty="0" err="1" smtClean="0"/>
              <a:t>Aways</a:t>
            </a:r>
            <a:endParaRPr lang="en-GB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it-IT" sz="3200" dirty="0" err="1">
                <a:solidFill>
                  <a:srgbClr val="0070C0"/>
                </a:solidFill>
              </a:rPr>
              <a:t>Table</a:t>
            </a:r>
            <a:r>
              <a:rPr lang="it-IT" sz="3200" dirty="0">
                <a:solidFill>
                  <a:srgbClr val="0070C0"/>
                </a:solidFill>
              </a:rPr>
              <a:t> of </a:t>
            </a:r>
            <a:r>
              <a:rPr lang="it-IT" sz="3200" dirty="0" err="1">
                <a:solidFill>
                  <a:srgbClr val="0070C0"/>
                </a:solidFill>
              </a:rPr>
              <a:t>Contents</a:t>
            </a:r>
            <a:endParaRPr lang="it-IT" sz="3200" b="1" dirty="0">
              <a:solidFill>
                <a:srgbClr val="0070C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7494"/>
            <a:ext cx="2736304" cy="5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7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767529"/>
              </p:ext>
            </p:extLst>
          </p:nvPr>
        </p:nvGraphicFramePr>
        <p:xfrm>
          <a:off x="457200" y="11112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200" b="1" dirty="0" smtClean="0">
                <a:solidFill>
                  <a:srgbClr val="0070C0"/>
                </a:solidFill>
              </a:rPr>
              <a:t>Take </a:t>
            </a:r>
            <a:r>
              <a:rPr lang="en-GB" sz="3200" b="1" dirty="0" err="1" smtClean="0">
                <a:solidFill>
                  <a:srgbClr val="0070C0"/>
                </a:solidFill>
              </a:rPr>
              <a:t>Aways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58212" y="2587500"/>
            <a:ext cx="1378904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KATALITE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7494"/>
            <a:ext cx="2736304" cy="5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7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379EAC-13A5-4408-B9DB-1645A4F32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1379EAC-13A5-4408-B9DB-1645A4F32B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11C7CE-1A24-449B-99A1-A58A9384D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4C11C7CE-1A24-449B-99A1-A58A9384D6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194474-16D0-41EC-84D9-CECCB5135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76194474-16D0-41EC-84D9-CECCB5135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D662F7-224D-4062-9344-F4898C814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65D662F7-224D-4062-9344-F4898C814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F7B8AA-6EE7-408E-9B3E-F51D40022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45F7B8AA-6EE7-408E-9B3E-F51D400227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02DA02-A310-44B4-A2D7-12B1C2F67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402DA02-A310-44B4-A2D7-12B1C2F67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2BE577-681B-4BCB-84D3-AF4A8718C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8E2BE577-681B-4BCB-84D3-AF4A8718CA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8D3791-B5B2-4E08-BB91-B856BACCB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CF8D3791-B5B2-4E08-BB91-B856BACCBE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00FA80-3EF8-48C0-A1AC-D5930C20C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1800FA80-3EF8-48C0-A1AC-D5930C20C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8AA237-AB49-4B34-B904-987E1BB13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478AA237-AB49-4B34-B904-987E1BB131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55738911"/>
              </p:ext>
            </p:extLst>
          </p:nvPr>
        </p:nvGraphicFramePr>
        <p:xfrm>
          <a:off x="457200" y="1111250"/>
          <a:ext cx="4038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52090652"/>
              </p:ext>
            </p:extLst>
          </p:nvPr>
        </p:nvGraphicFramePr>
        <p:xfrm>
          <a:off x="4648200" y="1111250"/>
          <a:ext cx="4038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200" b="1" dirty="0" smtClean="0">
                <a:solidFill>
                  <a:srgbClr val="0070C0"/>
                </a:solidFill>
              </a:rPr>
              <a:t>Take </a:t>
            </a:r>
            <a:r>
              <a:rPr lang="en-GB" sz="3200" b="1" dirty="0" err="1" smtClean="0">
                <a:solidFill>
                  <a:srgbClr val="0070C0"/>
                </a:solidFill>
              </a:rPr>
              <a:t>Aways</a:t>
            </a:r>
            <a:endParaRPr lang="en-GB" sz="3200" b="1" dirty="0">
              <a:solidFill>
                <a:srgbClr val="0070C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7494"/>
            <a:ext cx="2736304" cy="5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2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EEF6C5-6456-4F0A-9D6E-920F8AFD6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CEEF6C5-6456-4F0A-9D6E-920F8AFD67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4396A3-3C59-491A-B799-8C503BE55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374396A3-3C59-491A-B799-8C503BE55E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231FF1-D6AE-4951-B651-085137C34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6C231FF1-D6AE-4951-B651-085137C343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0ADB79-2D00-480D-BFAA-9F6EA0D0A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C0ADB79-2D00-480D-BFAA-9F6EA0D0A0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7BC130-C69F-4F96-A295-5CA093E89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97BC130-C69F-4F96-A295-5CA093E899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7B36B1-2A8A-403F-9800-E9E0F4687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597B36B1-2A8A-403F-9800-E9E0F46871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1B8946-8041-4F73-A14A-10949C625C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DA1B8946-8041-4F73-A14A-10949C625C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7DA34A3-9CA7-474A-A02B-8449E2F64C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F7DA34A3-9CA7-474A-A02B-8449E2F64C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D1F250-9038-4406-86BF-5C9B1855F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4FD1F250-9038-4406-86BF-5C9B1855F0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68B094B-8C80-4477-839B-AF8CB3873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568B094B-8C80-4477-839B-AF8CB38739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09763F-EC54-45B4-AF2E-42911A009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CB09763F-EC54-45B4-AF2E-42911A009F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FB8999-9A00-484C-8681-F8ABED465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47FB8999-9A00-484C-8681-F8ABED4651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Graphic spid="8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GB" dirty="0" err="1" smtClean="0"/>
              <a:t>Ultrabatch</a:t>
            </a:r>
            <a:r>
              <a:rPr lang="en-GB" dirty="0" smtClean="0"/>
              <a:t> at glance</a:t>
            </a:r>
          </a:p>
          <a:p>
            <a:r>
              <a:rPr lang="en-GB" dirty="0" smtClean="0"/>
              <a:t>Greenhouse film market</a:t>
            </a:r>
          </a:p>
          <a:p>
            <a:r>
              <a:rPr lang="en-GB" dirty="0" err="1" smtClean="0"/>
              <a:t>Katalite</a:t>
            </a:r>
            <a:r>
              <a:rPr lang="en-GB" dirty="0" smtClean="0"/>
              <a:t> Revolution</a:t>
            </a:r>
          </a:p>
          <a:p>
            <a:r>
              <a:rPr lang="en-GB" dirty="0" err="1" smtClean="0"/>
              <a:t>Katalite</a:t>
            </a:r>
            <a:r>
              <a:rPr lang="en-GB" dirty="0" smtClean="0"/>
              <a:t> Trials in Sicily</a:t>
            </a:r>
          </a:p>
          <a:p>
            <a:r>
              <a:rPr lang="en-GB" dirty="0" smtClean="0"/>
              <a:t>Take </a:t>
            </a:r>
            <a:r>
              <a:rPr lang="en-GB" dirty="0" err="1" smtClean="0"/>
              <a:t>Aways</a:t>
            </a:r>
            <a:endParaRPr lang="en-GB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it-IT" sz="3200" b="1" dirty="0" err="1" smtClean="0">
                <a:solidFill>
                  <a:srgbClr val="0070C0"/>
                </a:solidFill>
              </a:rPr>
              <a:t>Table</a:t>
            </a:r>
            <a:r>
              <a:rPr lang="it-IT" sz="3200" b="1" dirty="0" smtClean="0">
                <a:solidFill>
                  <a:srgbClr val="0070C0"/>
                </a:solidFill>
              </a:rPr>
              <a:t> of </a:t>
            </a:r>
            <a:r>
              <a:rPr lang="it-IT" sz="3200" b="1" dirty="0" err="1" smtClean="0">
                <a:solidFill>
                  <a:srgbClr val="0070C0"/>
                </a:solidFill>
              </a:rPr>
              <a:t>Contents</a:t>
            </a:r>
            <a:endParaRPr lang="it-IT" sz="3200" b="1" dirty="0">
              <a:solidFill>
                <a:srgbClr val="0070C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7494"/>
            <a:ext cx="2736304" cy="5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8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2"/>
          </p:nvPr>
        </p:nvSpPr>
        <p:spPr>
          <a:xfrm>
            <a:off x="2555776" y="4155926"/>
            <a:ext cx="3974592" cy="685800"/>
          </a:xfrm>
        </p:spPr>
        <p:txBody>
          <a:bodyPr anchor="ctr">
            <a:normAutofit fontScale="925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</a:rPr>
              <a:t>Ermanno </a:t>
            </a:r>
            <a:r>
              <a:rPr lang="it-IT" dirty="0" smtClean="0">
                <a:solidFill>
                  <a:srgbClr val="0070C0"/>
                </a:solidFill>
              </a:rPr>
              <a:t>Traietta - Maurizio </a:t>
            </a:r>
            <a:r>
              <a:rPr lang="it-IT" dirty="0" smtClean="0">
                <a:solidFill>
                  <a:srgbClr val="0070C0"/>
                </a:solidFill>
              </a:rPr>
              <a:t>Lanza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</a:rPr>
              <a:t>Email: ermanno.traietta@ultrabatch.it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3363838"/>
            <a:ext cx="7481776" cy="720080"/>
          </a:xfrm>
        </p:spPr>
        <p:txBody>
          <a:bodyPr anchor="ctr"/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KATALITE</a:t>
            </a:r>
            <a:r>
              <a:rPr lang="it-IT" sz="2400" dirty="0" smtClean="0">
                <a:solidFill>
                  <a:srgbClr val="0070C0"/>
                </a:solidFill>
              </a:rPr>
              <a:t/>
            </a:r>
            <a:br>
              <a:rPr lang="it-IT" sz="2400" dirty="0" smtClean="0">
                <a:solidFill>
                  <a:srgbClr val="0070C0"/>
                </a:solidFill>
              </a:rPr>
            </a:br>
            <a:r>
              <a:rPr lang="en-GB" sz="2400" dirty="0" smtClean="0">
                <a:solidFill>
                  <a:srgbClr val="0070C0"/>
                </a:solidFill>
              </a:rPr>
              <a:t>Created for the future, available Today</a:t>
            </a:r>
            <a:endParaRPr lang="en-GB" sz="2400" dirty="0">
              <a:solidFill>
                <a:srgbClr val="0070C0"/>
              </a:solidFill>
            </a:endParaRPr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29746"/>
            <a:ext cx="7480300" cy="2782258"/>
          </a:xfrm>
        </p:spPr>
      </p:pic>
    </p:spTree>
    <p:extLst>
      <p:ext uri="{BB962C8B-B14F-4D97-AF65-F5344CB8AC3E}">
        <p14:creationId xmlns:p14="http://schemas.microsoft.com/office/powerpoint/2010/main" val="54099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GB" dirty="0" err="1" smtClean="0"/>
              <a:t>Ultrabatch</a:t>
            </a:r>
            <a:r>
              <a:rPr lang="en-GB" dirty="0" smtClean="0"/>
              <a:t> at glance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Greenhouse film market</a:t>
            </a:r>
          </a:p>
          <a:p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Katalite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Revolution</a:t>
            </a:r>
          </a:p>
          <a:p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Katalite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Trials in Sicily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Take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Aways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it-IT" sz="3200" dirty="0" err="1">
                <a:solidFill>
                  <a:srgbClr val="0070C0"/>
                </a:solidFill>
              </a:rPr>
              <a:t>Table</a:t>
            </a:r>
            <a:r>
              <a:rPr lang="it-IT" sz="3200" dirty="0">
                <a:solidFill>
                  <a:srgbClr val="0070C0"/>
                </a:solidFill>
              </a:rPr>
              <a:t> of </a:t>
            </a:r>
            <a:r>
              <a:rPr lang="it-IT" sz="3200" dirty="0" err="1">
                <a:solidFill>
                  <a:srgbClr val="0070C0"/>
                </a:solidFill>
              </a:rPr>
              <a:t>Contents</a:t>
            </a:r>
            <a:endParaRPr lang="it-IT" sz="3200" b="1" dirty="0">
              <a:solidFill>
                <a:srgbClr val="0070C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7494"/>
            <a:ext cx="2736304" cy="5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7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contenuto 1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prstClr val="black"/>
                </a:solidFill>
              </a:rPr>
              <a:t>Our Mission</a:t>
            </a:r>
            <a:r>
              <a:rPr lang="en-GB" dirty="0">
                <a:solidFill>
                  <a:prstClr val="black"/>
                </a:solidFill>
              </a:rPr>
              <a:t>:</a:t>
            </a:r>
          </a:p>
          <a:p>
            <a:pPr marL="109728" indent="0" algn="ctr">
              <a:buNone/>
            </a:pPr>
            <a:r>
              <a:rPr lang="en-GB" i="1" dirty="0">
                <a:solidFill>
                  <a:prstClr val="black"/>
                </a:solidFill>
              </a:rPr>
              <a:t>“We search solution to Add Value”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prstClr val="black"/>
                </a:solidFill>
              </a:rPr>
              <a:t>Our Values</a:t>
            </a:r>
            <a:r>
              <a:rPr lang="en-GB" dirty="0">
                <a:solidFill>
                  <a:prstClr val="black"/>
                </a:solidFill>
              </a:rPr>
              <a:t>:</a:t>
            </a:r>
          </a:p>
          <a:p>
            <a:pPr marL="109728" indent="0" algn="ctr">
              <a:buNone/>
            </a:pPr>
            <a:r>
              <a:rPr lang="en-GB" i="1" dirty="0">
                <a:solidFill>
                  <a:prstClr val="black"/>
                </a:solidFill>
              </a:rPr>
              <a:t>“Partnership”</a:t>
            </a:r>
          </a:p>
          <a:p>
            <a:pPr marL="109728" indent="0" algn="ctr">
              <a:buNone/>
            </a:pPr>
            <a:r>
              <a:rPr lang="en-GB" i="1" dirty="0">
                <a:solidFill>
                  <a:prstClr val="black"/>
                </a:solidFill>
              </a:rPr>
              <a:t>“Knowledge”</a:t>
            </a:r>
          </a:p>
          <a:p>
            <a:pPr marL="109728" indent="0" algn="ctr">
              <a:buNone/>
            </a:pPr>
            <a:r>
              <a:rPr lang="en-GB" i="1" dirty="0">
                <a:solidFill>
                  <a:prstClr val="black"/>
                </a:solidFill>
              </a:rPr>
              <a:t>“Flexibility”</a:t>
            </a:r>
          </a:p>
          <a:p>
            <a:pPr marL="109728" indent="0" algn="ctr">
              <a:buNone/>
            </a:pPr>
            <a:r>
              <a:rPr lang="en-GB" i="1" dirty="0">
                <a:solidFill>
                  <a:prstClr val="black"/>
                </a:solidFill>
              </a:rPr>
              <a:t>“Innovation”</a:t>
            </a:r>
          </a:p>
          <a:p>
            <a:endParaRPr lang="it-IT" dirty="0"/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r"/>
            <a:r>
              <a:rPr lang="en-GB" sz="3200" dirty="0" smtClean="0">
                <a:solidFill>
                  <a:srgbClr val="0070C0"/>
                </a:solidFill>
              </a:rPr>
              <a:t>ULTRABATCH at glance</a:t>
            </a:r>
            <a:endParaRPr lang="en-GB" sz="3200" dirty="0">
              <a:solidFill>
                <a:srgbClr val="0070C0"/>
              </a:solidFill>
            </a:endParaRPr>
          </a:p>
        </p:txBody>
      </p:sp>
      <p:pic>
        <p:nvPicPr>
          <p:cNvPr id="20" name="Segnaposto contenuto 2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462" y="1111250"/>
            <a:ext cx="3394075" cy="3394075"/>
          </a:xfr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7494"/>
            <a:ext cx="2736304" cy="5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3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contenuto 16"/>
          <p:cNvSpPr>
            <a:spLocks noGrp="1"/>
          </p:cNvSpPr>
          <p:nvPr>
            <p:ph sz="half" idx="1"/>
          </p:nvPr>
        </p:nvSpPr>
        <p:spPr>
          <a:xfrm>
            <a:off x="467544" y="1131590"/>
            <a:ext cx="4038600" cy="3394472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bg1"/>
                </a:solidFill>
              </a:rPr>
              <a:t>Polyolefin Additive Producer</a:t>
            </a:r>
          </a:p>
          <a:p>
            <a:r>
              <a:rPr lang="en-GB" dirty="0">
                <a:solidFill>
                  <a:schemeClr val="bg1"/>
                </a:solidFill>
              </a:rPr>
              <a:t>20 M€ Turnover</a:t>
            </a:r>
          </a:p>
          <a:p>
            <a:r>
              <a:rPr lang="en-GB" dirty="0">
                <a:solidFill>
                  <a:schemeClr val="bg1"/>
                </a:solidFill>
              </a:rPr>
              <a:t>5000 Mt/year capacity</a:t>
            </a:r>
          </a:p>
          <a:p>
            <a:r>
              <a:rPr lang="en-GB" dirty="0">
                <a:solidFill>
                  <a:schemeClr val="bg1"/>
                </a:solidFill>
              </a:rPr>
              <a:t>Cutting-edge technology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Core Business:   </a:t>
            </a:r>
            <a:r>
              <a:rPr lang="en-GB" dirty="0" err="1" smtClean="0">
                <a:solidFill>
                  <a:schemeClr val="bg1"/>
                </a:solidFill>
              </a:rPr>
              <a:t>Agri</a:t>
            </a:r>
            <a:r>
              <a:rPr lang="en-GB" dirty="0" smtClean="0">
                <a:solidFill>
                  <a:schemeClr val="bg1"/>
                </a:solidFill>
              </a:rPr>
              <a:t>-Applications</a:t>
            </a:r>
            <a:endParaRPr lang="en-GB" i="1" dirty="0" smtClean="0">
              <a:solidFill>
                <a:prstClr val="black"/>
              </a:solidFill>
            </a:endParaRPr>
          </a:p>
          <a:p>
            <a:endParaRPr lang="it-IT" dirty="0"/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r"/>
            <a:r>
              <a:rPr lang="en-GB" sz="3200" dirty="0" smtClean="0">
                <a:solidFill>
                  <a:srgbClr val="0070C0"/>
                </a:solidFill>
              </a:rPr>
              <a:t>ULTRABATCH at glance</a:t>
            </a:r>
            <a:endParaRPr lang="en-GB" sz="3200" dirty="0">
              <a:solidFill>
                <a:srgbClr val="0070C0"/>
              </a:solidFill>
            </a:endParaRPr>
          </a:p>
        </p:txBody>
      </p:sp>
      <p:graphicFrame>
        <p:nvGraphicFramePr>
          <p:cNvPr id="2" name="Oggett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798847"/>
              </p:ext>
            </p:extLst>
          </p:nvPr>
        </p:nvGraphicFramePr>
        <p:xfrm>
          <a:off x="5004048" y="987574"/>
          <a:ext cx="3289944" cy="1710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r:id="rId3" imgW="2712496" imgH="1853031" progId="Excel.Sheet.8">
                  <p:embed/>
                </p:oleObj>
              </mc:Choice>
              <mc:Fallback>
                <p:oleObj r:id="rId3" imgW="2712496" imgH="1853031" progId="Excel.Sheet.8">
                  <p:embed/>
                  <p:pic>
                    <p:nvPicPr>
                      <p:cNvPr id="0" name="Oggetto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987574"/>
                        <a:ext cx="3289944" cy="17103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ggett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3873900"/>
              </p:ext>
            </p:extLst>
          </p:nvPr>
        </p:nvGraphicFramePr>
        <p:xfrm>
          <a:off x="5004048" y="2859782"/>
          <a:ext cx="3269106" cy="1921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r:id="rId5" imgW="2694209" imgH="2084660" progId="Excel.Sheet.8">
                  <p:embed/>
                </p:oleObj>
              </mc:Choice>
              <mc:Fallback>
                <p:oleObj r:id="rId5" imgW="2694209" imgH="2084660" progId="Excel.Sheet.8">
                  <p:embed/>
                  <p:pic>
                    <p:nvPicPr>
                      <p:cNvPr id="0" name="Oggetto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859782"/>
                        <a:ext cx="3269106" cy="19215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magin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7494"/>
            <a:ext cx="2736304" cy="5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1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Ultrabatch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at glance</a:t>
            </a:r>
          </a:p>
          <a:p>
            <a:r>
              <a:rPr lang="en-GB" dirty="0" smtClean="0"/>
              <a:t>Greenhouse film market</a:t>
            </a:r>
          </a:p>
          <a:p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Katalite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Revolution</a:t>
            </a:r>
          </a:p>
          <a:p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Katalite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Trials in Sicily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Take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aways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it-IT" sz="3200" dirty="0" err="1">
                <a:solidFill>
                  <a:srgbClr val="0070C0"/>
                </a:solidFill>
              </a:rPr>
              <a:t>Table</a:t>
            </a:r>
            <a:r>
              <a:rPr lang="it-IT" sz="3200" dirty="0">
                <a:solidFill>
                  <a:srgbClr val="0070C0"/>
                </a:solidFill>
              </a:rPr>
              <a:t> of </a:t>
            </a:r>
            <a:r>
              <a:rPr lang="it-IT" sz="3200" dirty="0" err="1">
                <a:solidFill>
                  <a:srgbClr val="0070C0"/>
                </a:solidFill>
              </a:rPr>
              <a:t>Contents</a:t>
            </a:r>
            <a:endParaRPr lang="it-IT" sz="3200" b="1" dirty="0">
              <a:solidFill>
                <a:srgbClr val="0070C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7494"/>
            <a:ext cx="2736304" cy="5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1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400916"/>
              </p:ext>
            </p:extLst>
          </p:nvPr>
        </p:nvGraphicFramePr>
        <p:xfrm>
          <a:off x="457200" y="11112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200" b="1" dirty="0" smtClean="0">
                <a:solidFill>
                  <a:srgbClr val="0070C0"/>
                </a:solidFill>
              </a:rPr>
              <a:t>Greenhouse film market</a:t>
            </a:r>
            <a:endParaRPr lang="en-GB" sz="3200" b="1" dirty="0">
              <a:solidFill>
                <a:srgbClr val="0070C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7494"/>
            <a:ext cx="2736304" cy="5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3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Ultrabatch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at glance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Greenhouse film market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dirty="0" err="1" smtClean="0"/>
              <a:t>Katalite</a:t>
            </a:r>
            <a:r>
              <a:rPr lang="en-GB" dirty="0" smtClean="0"/>
              <a:t> Revolution</a:t>
            </a:r>
          </a:p>
          <a:p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Katalite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Trials in Sicily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Take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aways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it-IT" sz="3200" dirty="0" err="1">
                <a:solidFill>
                  <a:srgbClr val="0070C0"/>
                </a:solidFill>
              </a:rPr>
              <a:t>Table</a:t>
            </a:r>
            <a:r>
              <a:rPr lang="it-IT" sz="3200" dirty="0">
                <a:solidFill>
                  <a:srgbClr val="0070C0"/>
                </a:solidFill>
              </a:rPr>
              <a:t> of </a:t>
            </a:r>
            <a:r>
              <a:rPr lang="it-IT" sz="3200" dirty="0" err="1">
                <a:solidFill>
                  <a:srgbClr val="0070C0"/>
                </a:solidFill>
              </a:rPr>
              <a:t>Contents</a:t>
            </a:r>
            <a:endParaRPr lang="it-IT" sz="3200" b="1" dirty="0">
              <a:solidFill>
                <a:srgbClr val="0070C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7494"/>
            <a:ext cx="2736304" cy="5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5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278432"/>
              </p:ext>
            </p:extLst>
          </p:nvPr>
        </p:nvGraphicFramePr>
        <p:xfrm>
          <a:off x="457200" y="11112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Katalite</a:t>
            </a:r>
            <a:r>
              <a:rPr lang="en-GB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Revolution</a:t>
            </a:r>
            <a:endParaRPr lang="en-GB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7494"/>
            <a:ext cx="2736304" cy="5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3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3FBD17-5602-4202-876D-89FFADA16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FD3FBD17-5602-4202-876D-89FFADA16E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B3C46A1-8044-4F6A-9B29-01189DDD2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dgm id="{BB3C46A1-8044-4F6A-9B29-01189DDD20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839869C-7382-4933-ACC5-8AFB4C1EC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C839869C-7382-4933-ACC5-8AFB4C1EC2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B754DB-BA8C-4E9B-92E4-9550037AD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CDB754DB-BA8C-4E9B-92E4-9550037ADF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E26B5C-6712-4912-89D2-35C833E4C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24E26B5C-6712-4912-89D2-35C833E4C6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EF1D7C-5CB9-4C9B-87B1-C2616881D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35EF1D7C-5CB9-4C9B-87B1-C2616881D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32DCE3-7402-41CD-835B-E55DF1A85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dgm id="{C732DCE3-7402-41CD-835B-E55DF1A85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FFFB149-2061-42DF-A028-4FCCCE5F5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1FFFB149-2061-42DF-A028-4FCCCE5F5D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42791C-233B-4670-97C6-12459FEF7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0342791C-233B-4670-97C6-12459FEF7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1580</TotalTime>
  <Words>551</Words>
  <Application>Microsoft Office PowerPoint</Application>
  <PresentationFormat>Presentazione su schermo (16:9)</PresentationFormat>
  <Paragraphs>243</Paragraphs>
  <Slides>20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2" baseType="lpstr">
      <vt:lpstr>Viale</vt:lpstr>
      <vt:lpstr>Foglio di lavoro di Microsoft Excel 97-2003</vt:lpstr>
      <vt:lpstr>Use of photo-catalysis in greenhouse film application and its experimentation in field trials</vt:lpstr>
      <vt:lpstr>Table of Contents</vt:lpstr>
      <vt:lpstr>Table of Contents</vt:lpstr>
      <vt:lpstr>ULTRABATCH at glance</vt:lpstr>
      <vt:lpstr>ULTRABATCH at glance</vt:lpstr>
      <vt:lpstr>Table of Contents</vt:lpstr>
      <vt:lpstr>Greenhouse film market</vt:lpstr>
      <vt:lpstr>Table of Contents</vt:lpstr>
      <vt:lpstr>Katalite Revolution</vt:lpstr>
      <vt:lpstr>Table of Contents</vt:lpstr>
      <vt:lpstr>Katalite trials in Sicily</vt:lpstr>
      <vt:lpstr>Katalite Trials In Sicily: Light Diffusion</vt:lpstr>
      <vt:lpstr>Katalite Trials In Sicily: Antimicrobial Effect</vt:lpstr>
      <vt:lpstr>Katalite Trials In Sicily: Antifog Effect</vt:lpstr>
      <vt:lpstr>Katalite Trials In Sicily: Results </vt:lpstr>
      <vt:lpstr>Katalite Trials In Sicily: Results</vt:lpstr>
      <vt:lpstr>Table of Contents</vt:lpstr>
      <vt:lpstr>Take Aways</vt:lpstr>
      <vt:lpstr>Take Aways</vt:lpstr>
      <vt:lpstr>KATALITE Created for the future, available Today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Ermanno</dc:creator>
  <cp:lastModifiedBy>Ermanno</cp:lastModifiedBy>
  <cp:revision>79</cp:revision>
  <dcterms:created xsi:type="dcterms:W3CDTF">2018-03-16T14:10:14Z</dcterms:created>
  <dcterms:modified xsi:type="dcterms:W3CDTF">2018-05-28T17:29:57Z</dcterms:modified>
</cp:coreProperties>
</file>