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27"/>
  </p:notesMasterIdLst>
  <p:handoutMasterIdLst>
    <p:handoutMasterId r:id="rId28"/>
  </p:handoutMasterIdLst>
  <p:sldIdLst>
    <p:sldId id="383" r:id="rId5"/>
    <p:sldId id="632" r:id="rId6"/>
    <p:sldId id="652" r:id="rId7"/>
    <p:sldId id="649" r:id="rId8"/>
    <p:sldId id="604" r:id="rId9"/>
    <p:sldId id="606" r:id="rId10"/>
    <p:sldId id="651" r:id="rId11"/>
    <p:sldId id="648" r:id="rId12"/>
    <p:sldId id="654" r:id="rId13"/>
    <p:sldId id="653" r:id="rId14"/>
    <p:sldId id="655" r:id="rId15"/>
    <p:sldId id="656" r:id="rId16"/>
    <p:sldId id="658" r:id="rId17"/>
    <p:sldId id="659" r:id="rId18"/>
    <p:sldId id="663" r:id="rId19"/>
    <p:sldId id="660" r:id="rId20"/>
    <p:sldId id="661" r:id="rId21"/>
    <p:sldId id="662" r:id="rId22"/>
    <p:sldId id="664" r:id="rId23"/>
    <p:sldId id="665" r:id="rId24"/>
    <p:sldId id="666" r:id="rId25"/>
    <p:sldId id="667" r:id="rId26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5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mtorrellas" initials="mart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92"/>
    <a:srgbClr val="FFFFFF"/>
    <a:srgbClr val="33CCCC"/>
    <a:srgbClr val="CC9900"/>
    <a:srgbClr val="CCCC00"/>
    <a:srgbClr val="00CC00"/>
    <a:srgbClr val="0099CC"/>
    <a:srgbClr val="0099FF"/>
    <a:srgbClr val="BC5A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926" autoAdjust="0"/>
  </p:normalViewPr>
  <p:slideViewPr>
    <p:cSldViewPr snapToGrid="0" showGuides="1">
      <p:cViewPr varScale="1">
        <p:scale>
          <a:sx n="83" d="100"/>
          <a:sy n="83" d="100"/>
        </p:scale>
        <p:origin x="1450" y="77"/>
      </p:cViewPr>
      <p:guideLst>
        <p:guide orient="horz" pos="1365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>
        <p:scale>
          <a:sx n="70" d="100"/>
          <a:sy n="70" d="100"/>
        </p:scale>
        <p:origin x="-3096" y="29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quarter" idx="1"/>
          </p:nvPr>
        </p:nvSpPr>
        <p:spPr>
          <a:xfrm>
            <a:off x="3140649" y="9741331"/>
            <a:ext cx="3888607" cy="527608"/>
          </a:xfrm>
          <a:prstGeom prst="rect">
            <a:avLst/>
          </a:prstGeom>
        </p:spPr>
        <p:txBody>
          <a:bodyPr vert="horz" lIns="98201" tIns="49100" rIns="98201" bIns="49100" rtlCol="0"/>
          <a:lstStyle>
            <a:lvl1pPr algn="r">
              <a:defRPr sz="1200"/>
            </a:lvl1pPr>
          </a:lstStyle>
          <a:p>
            <a:r>
              <a:rPr lang="en-GB" dirty="0" smtClean="0"/>
              <a:t>WP1 &amp; WP2 Workshop</a:t>
            </a:r>
          </a:p>
          <a:p>
            <a:r>
              <a:rPr lang="en-GB" dirty="0" err="1" smtClean="0"/>
              <a:t>Bleiswijk</a:t>
            </a:r>
            <a:r>
              <a:rPr lang="en-GB" dirty="0" smtClean="0"/>
              <a:t> 10-5-2017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42866" y="0"/>
            <a:ext cx="956435" cy="527608"/>
          </a:xfrm>
          <a:prstGeom prst="rect">
            <a:avLst/>
          </a:prstGeom>
        </p:spPr>
        <p:txBody>
          <a:bodyPr vert="horz" lIns="98201" tIns="49100" rIns="98201" bIns="49100" rtlCol="0" anchor="b"/>
          <a:lstStyle>
            <a:lvl1pPr algn="r">
              <a:defRPr sz="1200"/>
            </a:lvl1pPr>
          </a:lstStyle>
          <a:p>
            <a:fld id="{56072548-6E04-4583-9096-54DEBFBA0504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" y="537168"/>
            <a:ext cx="74143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ader Placeholder 1"/>
          <p:cNvSpPr>
            <a:spLocks noGrp="1"/>
          </p:cNvSpPr>
          <p:nvPr>
            <p:ph type="hdr" sz="quarter"/>
          </p:nvPr>
        </p:nvSpPr>
        <p:spPr>
          <a:xfrm>
            <a:off x="2147144" y="9563"/>
            <a:ext cx="3212867" cy="527608"/>
          </a:xfrm>
          <a:prstGeom prst="rect">
            <a:avLst/>
          </a:prstGeom>
        </p:spPr>
        <p:txBody>
          <a:bodyPr vert="horz" lIns="98201" tIns="49100" rIns="98201" bIns="49100" rtlCol="0"/>
          <a:lstStyle>
            <a:lvl1pPr algn="l">
              <a:defRPr sz="1200"/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Cecilia Stanghellini, </a:t>
            </a:r>
          </a:p>
          <a:p>
            <a:r>
              <a:rPr lang="en-GB" dirty="0" err="1" smtClean="0">
                <a:solidFill>
                  <a:schemeClr val="tx2"/>
                </a:solidFill>
              </a:rPr>
              <a:t>Wageningen</a:t>
            </a:r>
            <a:r>
              <a:rPr lang="en-GB" dirty="0" smtClean="0">
                <a:solidFill>
                  <a:schemeClr val="tx2"/>
                </a:solidFill>
              </a:rPr>
              <a:t> UR Greenhouse Horticulture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" y="537168"/>
            <a:ext cx="74143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-57016" y="9713393"/>
            <a:ext cx="741430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\\WURNET.NL\Homes\stang001\AppData\FolderRedirection\Desktop\Merkenbeleid%20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r="5195" b="10297"/>
          <a:stretch/>
        </p:blipFill>
        <p:spPr bwMode="auto">
          <a:xfrm>
            <a:off x="4" y="18937"/>
            <a:ext cx="2176029" cy="49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M:\Smart Farming\Cross-over HT2FtW\Figuren\logo_HighTech_RGB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9390577"/>
            <a:ext cx="556441" cy="836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342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8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E4DB5A5D-A2FE-49D9-9E11-67C441EEDD14}" type="datetimeFigureOut">
              <a:rPr lang="en-GB" smtClean="0"/>
              <a:pPr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8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B551FFAD-3FB9-4741-8ED0-F77AD323F5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6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92110-09DC-49CD-829B-9C145843810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78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Tecnologie innovative per una serricolotura sostenibile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7 febbraio 2005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Cecilia Stanghellini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78CE9-16F6-437C-AC20-5555248C85A6}" type="slidenum">
              <a:rPr lang="en-US"/>
              <a:pPr/>
              <a:t>3</a:t>
            </a:fld>
            <a:endParaRPr lang="en-US"/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8375" y="741363"/>
            <a:ext cx="4926013" cy="3695700"/>
          </a:xfrm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031" y="4734674"/>
            <a:ext cx="5034414" cy="4440581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7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820E-4C1C-40FA-B345-5B7BE37687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06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</a:t>
            </a:r>
            <a:r>
              <a:rPr lang="en-GB" baseline="0" dirty="0" smtClean="0"/>
              <a:t> regions in the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947E-FDFF-4AA4-991B-68B92331BB07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3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</a:t>
            </a:r>
            <a:r>
              <a:rPr lang="en-GB" baseline="0" dirty="0" smtClean="0"/>
              <a:t> regions in the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947E-FDFF-4AA4-991B-68B92331BB07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89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Different</a:t>
            </a:r>
            <a:r>
              <a:rPr lang="en-GB" baseline="0" dirty="0" smtClean="0"/>
              <a:t> regions in the world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D947E-FDFF-4AA4-991B-68B92331BB07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1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1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1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3" y="3307559"/>
            <a:ext cx="2647951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1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4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3635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3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6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9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1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3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9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6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3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821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1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1601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81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3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1657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2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3" y="230189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61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62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2" y="1752601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121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1" y="230187"/>
            <a:ext cx="8442796" cy="8401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5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411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4199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2" y="6127846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rgbClr val="D5D2CA"/>
                </a:solidFill>
              </a:rPr>
              <a:t>Space for partner logo’s </a:t>
            </a:r>
            <a:br>
              <a:rPr lang="en-GB" sz="1000" smtClean="0">
                <a:solidFill>
                  <a:srgbClr val="D5D2CA"/>
                </a:solidFill>
              </a:rPr>
            </a:br>
            <a:r>
              <a:rPr lang="en-GB" sz="800" smtClean="0">
                <a:solidFill>
                  <a:srgbClr val="D5D2CA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rgbClr val="D5D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02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1" y="1692754"/>
            <a:ext cx="8521188" cy="4089600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1288"/>
            <a:ext cx="8077200" cy="84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3400" y="2286000"/>
            <a:ext cx="8077200" cy="3200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12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1288"/>
            <a:ext cx="8077200" cy="84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3400" y="2286000"/>
            <a:ext cx="3962400" cy="32004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286000"/>
            <a:ext cx="39624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7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1288"/>
            <a:ext cx="8077200" cy="84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2286000"/>
            <a:ext cx="8077200" cy="32004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651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84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89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84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229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19500"/>
            <a:ext cx="8229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9999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840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2202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1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1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1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3" y="3307559"/>
            <a:ext cx="2647951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1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4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1" y="1835249"/>
            <a:ext cx="8521188" cy="4089600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 marL="648000">
              <a:buClr>
                <a:srgbClr val="C00000"/>
              </a:buCl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1pPr marL="252413" marR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lvl1pPr>
            <a:lvl2pPr marL="982663" marR="0" indent="-28575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lvl2pPr>
            <a:lvl3pPr marL="1879600" marR="0" indent="-319088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Tx/>
              <a:buSzPct val="115000"/>
              <a:buFont typeface="Verdana" pitchFamily="34" charset="0"/>
              <a:buChar char="●"/>
              <a:tabLst/>
              <a:defRPr/>
            </a:lvl3pPr>
          </a:lstStyle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Klik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om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de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modelstijlen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bewerken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82663" marR="0" lvl="1" indent="-28575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Tweede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niveau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879600" marR="0" lvl="2" indent="-319088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Tx/>
              <a:buSzPct val="115000"/>
              <a:buFont typeface="Verdana" pitchFamily="34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Derde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niveau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601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1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5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1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1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1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3" y="3307559"/>
            <a:ext cx="2647951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1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2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Rechthoek 12"/>
          <p:cNvSpPr/>
          <p:nvPr userDrawn="1"/>
        </p:nvSpPr>
        <p:spPr>
          <a:xfrm>
            <a:off x="3800902" y="6127846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chemeClr val="accent3"/>
                </a:solidFill>
              </a:rPr>
              <a:t>Space</a:t>
            </a:r>
            <a:r>
              <a:rPr lang="en-GB" sz="1000" baseline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smtClean="0">
                <a:solidFill>
                  <a:schemeClr val="accent3"/>
                </a:solidFill>
              </a:rPr>
            </a:br>
            <a:r>
              <a:rPr lang="en-GB" sz="800" baseline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9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5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3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6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9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1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3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9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6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3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1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3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 marL="648000">
              <a:buClr>
                <a:srgbClr val="C00000"/>
              </a:buCl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67218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2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3" y="230189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2" y="1752601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1" y="230187"/>
            <a:ext cx="8442796" cy="8401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5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2" y="6127846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chemeClr val="accent3"/>
                </a:solidFill>
              </a:rPr>
              <a:t>Space</a:t>
            </a:r>
            <a:r>
              <a:rPr lang="en-GB" sz="1000" baseline="0" smtClean="0">
                <a:solidFill>
                  <a:schemeClr val="accent3"/>
                </a:solidFill>
              </a:rPr>
              <a:t> for partner logo’s </a:t>
            </a:r>
            <a:br>
              <a:rPr lang="en-GB" sz="1000" baseline="0" smtClean="0">
                <a:solidFill>
                  <a:schemeClr val="accent3"/>
                </a:solidFill>
              </a:rPr>
            </a:br>
            <a:r>
              <a:rPr lang="en-GB" sz="800" baseline="0" smtClean="0">
                <a:solidFill>
                  <a:schemeClr val="accent3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1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1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1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3" y="3307559"/>
            <a:ext cx="2647951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1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4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213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1" y="1692754"/>
            <a:ext cx="8521188" cy="4089600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35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1pPr marL="252413" marR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lvl1pPr>
            <a:lvl2pPr marL="982663" marR="0" indent="-28575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lvl2pPr>
            <a:lvl3pPr marL="1879600" marR="0" indent="-319088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Tx/>
              <a:buSzPct val="115000"/>
              <a:buFont typeface="Verdana" pitchFamily="34" charset="0"/>
              <a:buChar char="●"/>
              <a:tabLst/>
              <a:defRPr/>
            </a:lvl3pPr>
          </a:lstStyle>
          <a:p>
            <a:pPr marL="252413" marR="0" lvl="0" indent="-252413" algn="l" defTabSz="914400" rtl="0" eaLnBrk="1" fontAlgn="base" latinLnBrk="0" hangingPunct="1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rgbClr val="005172"/>
              </a:buClr>
              <a:buSzPct val="140000"/>
              <a:buFont typeface="Wingdings" pitchFamily="2" charset="2"/>
              <a:buChar char="§"/>
              <a:tabLst/>
              <a:defRPr/>
            </a:pP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Klik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om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de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modelstijlen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bewerken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82663" marR="0" lvl="1" indent="-285750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rgbClr val="005172"/>
              </a:buClr>
              <a:buSzPct val="115000"/>
              <a:buFont typeface="Verdana" pitchFamily="34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Tweede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niveau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1879600" marR="0" lvl="2" indent="-319088" algn="l" defTabSz="914400" rtl="0" eaLnBrk="1" fontAlgn="base" latinLnBrk="0" hangingPunct="1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Tx/>
              <a:buSzPct val="115000"/>
              <a:buFont typeface="Verdana" pitchFamily="34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Derde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GB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17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niveau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rgbClr val="005172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44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 marL="648000">
              <a:buClr>
                <a:srgbClr val="C00000"/>
              </a:buCl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9139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 marL="540000">
              <a:buClr>
                <a:schemeClr val="tx2">
                  <a:lumMod val="50000"/>
                </a:schemeClr>
              </a:buClr>
              <a:defRPr sz="2000">
                <a:solidFill>
                  <a:srgbClr val="0081B4"/>
                </a:solidFill>
              </a:defRPr>
            </a:lvl2pPr>
            <a:lvl3pPr marL="1080000">
              <a:buClr>
                <a:srgbClr val="7030A0"/>
              </a:buClr>
              <a:defRPr sz="1800">
                <a:solidFill>
                  <a:srgbClr val="6AADE4"/>
                </a:solidFill>
              </a:defRPr>
            </a:lvl3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1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968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 marL="540000">
              <a:buClr>
                <a:schemeClr val="tx2">
                  <a:lumMod val="50000"/>
                </a:schemeClr>
              </a:buClr>
              <a:defRPr sz="2000">
                <a:solidFill>
                  <a:srgbClr val="0081B4"/>
                </a:solidFill>
              </a:defRPr>
            </a:lvl2pPr>
            <a:lvl3pPr marL="1080000">
              <a:buClr>
                <a:srgbClr val="7030A0"/>
              </a:buClr>
              <a:defRPr sz="1800">
                <a:solidFill>
                  <a:srgbClr val="6AADE4"/>
                </a:solidFill>
              </a:defRPr>
            </a:lvl3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1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642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69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5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412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94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9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5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521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3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6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9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1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3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9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6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3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95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1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508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7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33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3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8661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2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3" y="230189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9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516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385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2" y="1752601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64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1" y="230187"/>
            <a:ext cx="8442796" cy="84012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5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156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0652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800902" y="6127846"/>
            <a:ext cx="5141487" cy="61414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1000" smtClean="0">
                <a:solidFill>
                  <a:srgbClr val="D5D2CA"/>
                </a:solidFill>
              </a:rPr>
              <a:t>Space for partner logo’s </a:t>
            </a:r>
            <a:br>
              <a:rPr lang="en-GB" sz="1000" smtClean="0">
                <a:solidFill>
                  <a:srgbClr val="D5D2CA"/>
                </a:solidFill>
              </a:rPr>
            </a:br>
            <a:r>
              <a:rPr lang="en-GB" sz="800" smtClean="0">
                <a:solidFill>
                  <a:srgbClr val="D5D2CA"/>
                </a:solidFill>
              </a:rPr>
              <a:t>(place a white shape behind the logo’s to hide this text and border)</a:t>
            </a:r>
            <a:endParaRPr lang="en-GB" sz="800" dirty="0">
              <a:solidFill>
                <a:srgbClr val="D5D2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8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21201" y="1835249"/>
            <a:ext cx="8521188" cy="4089600"/>
          </a:xfrm>
        </p:spPr>
        <p:txBody>
          <a:bodyPr/>
          <a:lstStyle>
            <a:lvl1pPr>
              <a:buClr>
                <a:schemeClr val="accent4">
                  <a:lumMod val="75000"/>
                </a:schemeClr>
              </a:buClr>
              <a:defRPr/>
            </a:lvl1pPr>
            <a:lvl2pPr marL="628650" indent="-361950">
              <a:buClr>
                <a:schemeClr val="tx2"/>
              </a:buCl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 marL="990600" indent="-361950">
              <a:buClr>
                <a:schemeClr val="accent1"/>
              </a:buClr>
              <a:defRPr sz="1800">
                <a:solidFill>
                  <a:srgbClr val="C00000"/>
                </a:solidFill>
              </a:defRPr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/>
            </a:lvl4pPr>
            <a:lvl5pPr>
              <a:buClr>
                <a:schemeClr val="tx2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2780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3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7833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lide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0060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394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5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88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07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9" y="230188"/>
            <a:ext cx="3276000" cy="139953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5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1760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71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3" y="230189"/>
            <a:ext cx="8442796" cy="840125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1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endParaRPr lang="en-GB" dirty="0" smtClean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828314" y="6531426"/>
            <a:ext cx="23156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fld id="{B0F3F583-50BA-4218-BF40-4C5641561281}" type="slidenum">
              <a:rPr lang="en-GB" sz="1400" smtClean="0">
                <a:solidFill>
                  <a:srgbClr val="005172"/>
                </a:solidFill>
                <a:latin typeface="Verdana" pitchFamily="34" charset="0"/>
              </a:rPr>
              <a:pPr algn="r">
                <a:lnSpc>
                  <a:spcPts val="1800"/>
                </a:lnSpc>
              </a:pPr>
              <a:t>‹#›</a:t>
            </a:fld>
            <a:endParaRPr lang="en-GB" sz="1400" dirty="0" smtClean="0">
              <a:solidFill>
                <a:srgbClr val="005172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 rot="16200000">
            <a:off x="8334536" y="5822239"/>
            <a:ext cx="13273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900" dirty="0" smtClean="0">
                <a:solidFill>
                  <a:srgbClr val="005172"/>
                </a:solidFill>
                <a:latin typeface="Verdana" pitchFamily="34" charset="0"/>
              </a:rPr>
              <a:t>Cecilia Stanghellini</a:t>
            </a:r>
          </a:p>
        </p:txBody>
      </p:sp>
      <p:pic>
        <p:nvPicPr>
          <p:cNvPr id="7" name="Picture 2" descr="\\WURNET.NL\Homes\stang001\AppData\FolderRedirection\Desktop\Merkenbeleid%20logo.jpg"/>
          <p:cNvPicPr>
            <a:picLocks noChangeAspect="1" noChangeArrowheads="1"/>
          </p:cNvPicPr>
          <p:nvPr userDrawn="1"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1" y="6045969"/>
            <a:ext cx="2560261" cy="7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4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6" r:id="rId20"/>
    <p:sldLayoutId id="2147483728" r:id="rId21"/>
    <p:sldLayoutId id="2147483729" r:id="rId22"/>
    <p:sldLayoutId id="2147483731" r:id="rId23"/>
    <p:sldLayoutId id="2147483732" r:id="rId24"/>
    <p:sldLayoutId id="2147483734" r:id="rId25"/>
    <p:sldLayoutId id="2147483652" r:id="rId26"/>
    <p:sldLayoutId id="2147483667" r:id="rId27"/>
    <p:sldLayoutId id="2147483669" r:id="rId28"/>
    <p:sldLayoutId id="2147483670" r:id="rId29"/>
    <p:sldLayoutId id="2147483671" r:id="rId30"/>
    <p:sldLayoutId id="2147483672" r:id="rId31"/>
    <p:sldLayoutId id="2147483673" r:id="rId32"/>
    <p:sldLayoutId id="2147483668" r:id="rId33"/>
    <p:sldLayoutId id="2147483664" r:id="rId34"/>
    <p:sldLayoutId id="2147483653" r:id="rId35"/>
    <p:sldLayoutId id="2147483655" r:id="rId36"/>
    <p:sldLayoutId id="2147483656" r:id="rId37"/>
    <p:sldLayoutId id="2147483657" r:id="rId38"/>
    <p:sldLayoutId id="2147483659" r:id="rId39"/>
    <p:sldLayoutId id="2147483660" r:id="rId40"/>
    <p:sldLayoutId id="2147483661" r:id="rId41"/>
    <p:sldLayoutId id="2147483663" r:id="rId42"/>
    <p:sldLayoutId id="2147483665" r:id="rId43"/>
    <p:sldLayoutId id="2147483654" r:id="rId44"/>
    <p:sldLayoutId id="2147483666" r:id="rId45"/>
    <p:sldLayoutId id="2147483763" r:id="rId46"/>
    <p:sldLayoutId id="2147483764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  <p:sldLayoutId id="2147483778" r:id="rId61"/>
    <p:sldLayoutId id="2147483779" r:id="rId62"/>
    <p:sldLayoutId id="2147483780" r:id="rId63"/>
    <p:sldLayoutId id="2147483781" r:id="rId64"/>
    <p:sldLayoutId id="2147483793" r:id="rId65"/>
    <p:sldLayoutId id="2147483797" r:id="rId66"/>
    <p:sldLayoutId id="2147483798" r:id="rId67"/>
    <p:sldLayoutId id="2147483799" r:id="rId68"/>
    <p:sldLayoutId id="2147483800" r:id="rId6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mailto:silke.hemming@wur.nl" TargetMode="External"/><Relationship Id="rId4" Type="http://schemas.openxmlformats.org/officeDocument/2006/relationships/hyperlink" Target="mailto:esteban.baezaromero@wur.n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55" y="3307559"/>
            <a:ext cx="2649600" cy="26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9236" y="152153"/>
            <a:ext cx="8736617" cy="1866047"/>
          </a:xfrm>
        </p:spPr>
        <p:txBody>
          <a:bodyPr/>
          <a:lstStyle/>
          <a:p>
            <a:r>
              <a:rPr lang="it-IT" sz="2200" b="1" dirty="0" smtClean="0">
                <a:solidFill>
                  <a:schemeClr val="tx1"/>
                </a:solidFill>
              </a:rPr>
              <a:t>Effect of greenhouse films on climate, energy, light distribution and crop performance-measuring film properties and modeling results</a:t>
            </a:r>
            <a:endParaRPr lang="en-GB" sz="2200" b="1" dirty="0">
              <a:solidFill>
                <a:schemeClr val="tx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398486" y="2170780"/>
            <a:ext cx="8686795" cy="1497374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GB" sz="1800" dirty="0" smtClean="0"/>
              <a:t>S. Hemming, </a:t>
            </a:r>
            <a:r>
              <a:rPr lang="en-GB" sz="1800" b="1" u="sng" dirty="0" smtClean="0"/>
              <a:t>E. Baeza </a:t>
            </a:r>
            <a:r>
              <a:rPr lang="en-GB" sz="1800" dirty="0" smtClean="0"/>
              <a:t>Wageningen University &amp; Research, </a:t>
            </a:r>
          </a:p>
          <a:p>
            <a:pPr>
              <a:lnSpc>
                <a:spcPts val="1500"/>
              </a:lnSpc>
            </a:pPr>
            <a:r>
              <a:rPr lang="en-GB" sz="1800" dirty="0" smtClean="0"/>
              <a:t>Business Unit Greenhouse Horticulture</a:t>
            </a:r>
          </a:p>
          <a:p>
            <a:pPr>
              <a:lnSpc>
                <a:spcPts val="1500"/>
              </a:lnSpc>
            </a:pPr>
            <a:r>
              <a:rPr lang="en-GB" sz="1800" dirty="0" err="1" smtClean="0">
                <a:solidFill>
                  <a:srgbClr val="0086BC"/>
                </a:solidFill>
                <a:hlinkClick r:id="rId4"/>
              </a:rPr>
              <a:t>esteban.baezaromero</a:t>
            </a:r>
            <a:r>
              <a:rPr lang="en-US" sz="1800" dirty="0" smtClean="0">
                <a:solidFill>
                  <a:srgbClr val="0086BC"/>
                </a:solidFill>
                <a:hlinkClick r:id="rId4"/>
              </a:rPr>
              <a:t>@wur.nl</a:t>
            </a:r>
            <a:r>
              <a:rPr lang="en-GB" sz="1800" dirty="0">
                <a:solidFill>
                  <a:srgbClr val="0086BC"/>
                </a:solidFill>
              </a:rPr>
              <a:t> </a:t>
            </a:r>
            <a:r>
              <a:rPr lang="en-GB" sz="1800" dirty="0" smtClean="0">
                <a:solidFill>
                  <a:srgbClr val="0086BC"/>
                </a:solidFill>
              </a:rPr>
              <a:t>; </a:t>
            </a:r>
            <a:r>
              <a:rPr lang="en-GB" sz="1800" dirty="0" smtClean="0">
                <a:solidFill>
                  <a:srgbClr val="0086BC"/>
                </a:solidFill>
                <a:hlinkClick r:id="rId5"/>
              </a:rPr>
              <a:t>silke.hemming@wur.nl</a:t>
            </a:r>
            <a:endParaRPr lang="en-GB" sz="1800" dirty="0" smtClean="0">
              <a:solidFill>
                <a:srgbClr val="0086BC"/>
              </a:solidFill>
            </a:endParaRPr>
          </a:p>
          <a:p>
            <a:pPr>
              <a:lnSpc>
                <a:spcPts val="1500"/>
              </a:lnSpc>
            </a:pPr>
            <a:endParaRPr lang="en-US" sz="1800" dirty="0" smtClean="0">
              <a:solidFill>
                <a:srgbClr val="0086BC"/>
              </a:solidFill>
            </a:endParaRPr>
          </a:p>
          <a:p>
            <a:pPr>
              <a:lnSpc>
                <a:spcPts val="1500"/>
              </a:lnSpc>
            </a:pPr>
            <a:endParaRPr lang="en-GB" sz="1800" dirty="0">
              <a:solidFill>
                <a:srgbClr val="0086BC"/>
              </a:solidFill>
            </a:endParaRPr>
          </a:p>
          <a:p>
            <a:pPr>
              <a:lnSpc>
                <a:spcPts val="1500"/>
              </a:lnSpc>
            </a:pPr>
            <a:endParaRPr lang="en-GB" sz="1800" dirty="0" smtClean="0">
              <a:solidFill>
                <a:srgbClr val="0086BC"/>
              </a:solidFill>
            </a:endParaRPr>
          </a:p>
          <a:p>
            <a:pPr>
              <a:lnSpc>
                <a:spcPts val="1500"/>
              </a:lnSpc>
            </a:pPr>
            <a:endParaRPr lang="en-GB" sz="1800" dirty="0"/>
          </a:p>
        </p:txBody>
      </p:sp>
      <p:sp>
        <p:nvSpPr>
          <p:cNvPr id="3" name="Rectangle 2"/>
          <p:cNvSpPr/>
          <p:nvPr/>
        </p:nvSpPr>
        <p:spPr>
          <a:xfrm rot="5400000">
            <a:off x="8231073" y="5971812"/>
            <a:ext cx="1469560" cy="302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3115341" y="6164626"/>
            <a:ext cx="6006344" cy="540797"/>
          </a:xfrm>
        </p:spPr>
        <p:txBody>
          <a:bodyPr/>
          <a:lstStyle/>
          <a:p>
            <a:pPr algn="r"/>
            <a:r>
              <a:rPr lang="en-GB" sz="1800" dirty="0" err="1" smtClean="0">
                <a:solidFill>
                  <a:schemeClr val="tx1"/>
                </a:solidFill>
              </a:rPr>
              <a:t>XXI</a:t>
            </a:r>
            <a:r>
              <a:rPr lang="en-GB" sz="1800" baseline="30000" dirty="0" err="1" smtClean="0">
                <a:solidFill>
                  <a:schemeClr val="tx1"/>
                </a:solidFill>
              </a:rPr>
              <a:t>st</a:t>
            </a:r>
            <a:r>
              <a:rPr lang="en-GB" sz="1800" dirty="0" smtClean="0">
                <a:solidFill>
                  <a:schemeClr val="tx1"/>
                </a:solidFill>
              </a:rPr>
              <a:t> CIPA Congress, Bordeaux-</a:t>
            </a:r>
            <a:r>
              <a:rPr lang="en-GB" sz="1800" dirty="0" err="1" smtClean="0">
                <a:solidFill>
                  <a:schemeClr val="tx1"/>
                </a:solidFill>
              </a:rPr>
              <a:t>Arcachon</a:t>
            </a:r>
            <a:r>
              <a:rPr lang="en-GB" sz="1800" dirty="0" smtClean="0">
                <a:solidFill>
                  <a:schemeClr val="tx1"/>
                </a:solidFill>
              </a:rPr>
              <a:t>, France,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5" name="Picture Placeholder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2789027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2070" y="3307559"/>
            <a:ext cx="2647951" cy="2647950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02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2" y="1302327"/>
            <a:ext cx="7361381" cy="4950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092" y="211754"/>
            <a:ext cx="7667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dirty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rPr>
              <a:t>Greenhouse climate and energy model</a:t>
            </a:r>
            <a:endParaRPr lang="nl-NL" sz="3000" dirty="0">
              <a:solidFill>
                <a:schemeClr val="bg2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285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" y="1351249"/>
            <a:ext cx="4498108" cy="4294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737" y="969817"/>
            <a:ext cx="4226027" cy="46763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092" y="211754"/>
            <a:ext cx="38924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rPr>
              <a:t>Crop growth model</a:t>
            </a:r>
            <a:endParaRPr lang="nl-NL" sz="3000" dirty="0">
              <a:solidFill>
                <a:schemeClr val="bg2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048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68" y="1077335"/>
            <a:ext cx="5534025" cy="49434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694545" y="5024583"/>
            <a:ext cx="1939637" cy="1025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" name="Elbow Connector 4"/>
          <p:cNvCxnSpPr>
            <a:stCxn id="3" idx="4"/>
          </p:cNvCxnSpPr>
          <p:nvPr/>
        </p:nvCxnSpPr>
        <p:spPr>
          <a:xfrm rot="16200000" flipH="1">
            <a:off x="4789055" y="5925127"/>
            <a:ext cx="434108" cy="683491"/>
          </a:xfrm>
          <a:prstGeom prst="bentConnector2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95636" y="6326909"/>
            <a:ext cx="2724728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Verdana" pitchFamily="34" charset="0"/>
              </a:rPr>
              <a:t>Greenhouse climate model</a:t>
            </a:r>
            <a:endParaRPr lang="en-GB" sz="1400" dirty="0" err="1" smtClean="0"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724727" y="1048326"/>
            <a:ext cx="1348510" cy="1025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35464" y="188229"/>
            <a:ext cx="33377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dirty="0" smtClean="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rPr>
              <a:t>Economic model</a:t>
            </a:r>
            <a:endParaRPr lang="nl-NL" sz="3000" dirty="0">
              <a:solidFill>
                <a:schemeClr val="bg2"/>
              </a:solidFill>
              <a:latin typeface="Verdana" pitchFamily="34" charset="0"/>
              <a:ea typeface="+mj-ea"/>
              <a:cs typeface="+mj-cs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rot="10800000" flipV="1">
            <a:off x="1749569" y="1560943"/>
            <a:ext cx="975159" cy="304801"/>
          </a:xfrm>
          <a:prstGeom prst="bentConnector3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0144" y="1588746"/>
            <a:ext cx="1509423" cy="55399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00" dirty="0" smtClean="0">
                <a:latin typeface="Verdana" pitchFamily="34" charset="0"/>
              </a:rPr>
              <a:t>Crop growth model</a:t>
            </a:r>
            <a:endParaRPr lang="en-GB" sz="1400" dirty="0" err="1" smtClean="0"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21744" y="1245608"/>
            <a:ext cx="1634837" cy="29015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9" name="Elbow Connector 18"/>
          <p:cNvCxnSpPr>
            <a:endCxn id="6" idx="0"/>
          </p:cNvCxnSpPr>
          <p:nvPr/>
        </p:nvCxnSpPr>
        <p:spPr>
          <a:xfrm rot="16200000" flipH="1">
            <a:off x="5458691" y="4927599"/>
            <a:ext cx="2179781" cy="618838"/>
          </a:xfrm>
          <a:prstGeom prst="bentConnector3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153327" y="3244334"/>
            <a:ext cx="83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F14F08"/>
                </a:solidFill>
              </a:rPr>
              <a:t>Taiwan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356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79512" y="2308991"/>
            <a:ext cx="8964488" cy="4549009"/>
            <a:chOff x="179512" y="2310408"/>
            <a:chExt cx="8964488" cy="4549009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0408"/>
              <a:ext cx="8964488" cy="454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4241673" y="362965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94357" y="5438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843808" y="56612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220072" y="36534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932040" y="537321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668344" y="35159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625566" y="310694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661756" y="334651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86920" y="314096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691680" y="328498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724128" y="38736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04048" y="33105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460432" y="558720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956376" y="5438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508104" y="387800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144416" y="459589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524820" y="304089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056276" y="34143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455458" y="36243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357821" y="38736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732240" y="396074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079323" y="344392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216424" y="358140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733764" y="2852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351864" y="3070943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315860" y="345112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068967" y="27809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596828" y="2970419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327172" y="653422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786675" y="380548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560824" y="323850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573943" y="2894329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20975" y="455520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867485" y="410809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652776" y="327847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96816" y="450001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090921" y="372489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351319" y="427595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328927" y="42951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433425" y="329336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88753" y="40260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497" y="167787"/>
            <a:ext cx="2852847" cy="25764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127000" rotWithShape="0">
              <a:srgbClr val="000000"/>
            </a:outerShdw>
          </a:effectLst>
          <a:scene3d>
            <a:camera prst="orthographicFront"/>
            <a:lightRig rig="contrasting" dir="t">
              <a:rot lat="0" lon="0" rev="15000000"/>
            </a:lightRig>
          </a:scene3d>
          <a:sp3d extrusionH="25400">
            <a:bevelT w="533400" h="381000" prst="hardEdge"/>
            <a:contourClr>
              <a:srgbClr val="333333"/>
            </a:contourClr>
          </a:sp3d>
        </p:spPr>
      </p:pic>
      <p:cxnSp>
        <p:nvCxnSpPr>
          <p:cNvPr id="84" name="Straight Connector 83"/>
          <p:cNvCxnSpPr/>
          <p:nvPr/>
        </p:nvCxnSpPr>
        <p:spPr>
          <a:xfrm flipH="1">
            <a:off x="6810712" y="2686989"/>
            <a:ext cx="447236" cy="90795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660571" y="1248920"/>
            <a:ext cx="2516778" cy="670052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377312" y="177075"/>
            <a:ext cx="4911120" cy="195462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Microclimate prediction under different plastic films in the tropics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                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494685" y="1681229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Bauhaus 93" panose="04030905020B02020C02" pitchFamily="82" charset="0"/>
              </a:rPr>
              <a:t>Taiwan</a:t>
            </a:r>
          </a:p>
        </p:txBody>
      </p:sp>
    </p:spTree>
    <p:extLst>
      <p:ext uri="{BB962C8B-B14F-4D97-AF65-F5344CB8AC3E}">
        <p14:creationId xmlns:p14="http://schemas.microsoft.com/office/powerpoint/2010/main" val="28154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967940"/>
              </p:ext>
            </p:extLst>
          </p:nvPr>
        </p:nvGraphicFramePr>
        <p:xfrm>
          <a:off x="699077" y="679024"/>
          <a:ext cx="7755430" cy="1528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Document" r:id="rId3" imgW="5879543" imgH="1158164" progId="Word.Document.12">
                  <p:embed/>
                </p:oleObj>
              </mc:Choice>
              <mc:Fallback>
                <p:oleObj name="Document" r:id="rId3" imgW="5879543" imgH="11581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9077" y="679024"/>
                        <a:ext cx="7755430" cy="1528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" y="2313081"/>
            <a:ext cx="7149523" cy="35797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560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3" y="655494"/>
            <a:ext cx="8601075" cy="3829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9309" y="4611500"/>
            <a:ext cx="65532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Advise: </a:t>
            </a:r>
            <a:r>
              <a:rPr lang="en-US" dirty="0"/>
              <a:t>to use a plastic film that is </a:t>
            </a:r>
            <a:r>
              <a:rPr lang="en-US" dirty="0" smtClean="0"/>
              <a:t>diffuse/high transmission, also to thermal radiation (to help </a:t>
            </a:r>
            <a:r>
              <a:rPr lang="en-US" dirty="0"/>
              <a:t>reduce </a:t>
            </a:r>
            <a:r>
              <a:rPr lang="en-US" dirty="0" smtClean="0"/>
              <a:t>extreme </a:t>
            </a:r>
            <a:r>
              <a:rPr lang="en-US" dirty="0"/>
              <a:t>greenhouse </a:t>
            </a:r>
            <a:r>
              <a:rPr lang="en-US" dirty="0" smtClean="0"/>
              <a:t>temperatures)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3101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79512" y="2308991"/>
            <a:ext cx="8964488" cy="4549009"/>
            <a:chOff x="179512" y="2310408"/>
            <a:chExt cx="8964488" cy="4549009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0408"/>
              <a:ext cx="8964488" cy="454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4241673" y="362965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94357" y="5438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843808" y="56612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220072" y="36534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932040" y="537321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668344" y="35159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625566" y="310694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661756" y="334651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86920" y="314096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691680" y="328498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724128" y="38736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04048" y="33105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460432" y="558720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956376" y="5438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508104" y="387800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144416" y="459589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524820" y="304089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056276" y="34143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455458" y="36243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357821" y="38736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732240" y="396074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079323" y="344392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216424" y="358140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733764" y="2852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351864" y="3070943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315860" y="345112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068967" y="27809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596828" y="2970419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327172" y="653422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786675" y="380548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560824" y="323850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573943" y="2894329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20975" y="455520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867485" y="410809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652776" y="327847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96816" y="450001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090921" y="372489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351319" y="427595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328927" y="42951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433425" y="329336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88753" y="40260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105157" y="154132"/>
            <a:ext cx="6255604" cy="1482844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Energy </a:t>
            </a:r>
            <a:r>
              <a:rPr lang="en-US" sz="2400" b="1" dirty="0"/>
              <a:t>consumption prediction under different coverings in a humid subtropical climate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                                 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4494685" y="1681229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Japan</a:t>
            </a:r>
            <a:endParaRPr lang="en-GB" sz="24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cxnSp>
        <p:nvCxnSpPr>
          <p:cNvPr id="86" name="Straight Connector 85"/>
          <p:cNvCxnSpPr/>
          <p:nvPr/>
        </p:nvCxnSpPr>
        <p:spPr>
          <a:xfrm flipH="1">
            <a:off x="7509140" y="2325969"/>
            <a:ext cx="101804" cy="12605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488690" y="135695"/>
            <a:ext cx="2431316" cy="219344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39598" y="1295424"/>
            <a:ext cx="2516778" cy="670052"/>
          </a:xfrm>
          <a:prstGeom prst="straightConnector1">
            <a:avLst/>
          </a:prstGeom>
          <a:ln w="158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28" y="1398329"/>
            <a:ext cx="8250177" cy="12432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3092" y="362635"/>
            <a:ext cx="643774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Radiometric properties of different greenhouse covering materials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67B51-89DB-D44D-91FB-607EEBF459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8" y="2806584"/>
            <a:ext cx="7802498" cy="2753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12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58" y="193965"/>
            <a:ext cx="7094849" cy="179501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120515"/>
              </p:ext>
            </p:extLst>
          </p:nvPr>
        </p:nvGraphicFramePr>
        <p:xfrm>
          <a:off x="391228" y="2162175"/>
          <a:ext cx="8620305" cy="294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Document" r:id="rId4" imgW="5630156" imgH="1923303" progId="Word.Document.12">
                  <p:embed/>
                </p:oleObj>
              </mc:Choice>
              <mc:Fallback>
                <p:oleObj name="Document" r:id="rId4" imgW="5630156" imgH="19233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228" y="2162175"/>
                        <a:ext cx="8620305" cy="2945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75708" y="5540190"/>
            <a:ext cx="5486401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Advise: economic model showed that single ETFE was better option, despite of lower energy use efficiency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684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79512" y="2308991"/>
            <a:ext cx="8964488" cy="4549009"/>
            <a:chOff x="179512" y="2310408"/>
            <a:chExt cx="8964488" cy="4549009"/>
          </a:xfrm>
        </p:grpSpPr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310408"/>
              <a:ext cx="8964488" cy="45490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4241673" y="362965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94357" y="5438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843808" y="566124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220072" y="36534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932040" y="537321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668344" y="35159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625566" y="310694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4661756" y="334651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486920" y="314096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691680" y="328498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724128" y="38736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004048" y="33105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460432" y="558720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956376" y="5438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5508104" y="387800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5144416" y="459589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4524820" y="304089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056276" y="34143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4455458" y="362430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357821" y="38736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732240" y="3960745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5079323" y="344392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216424" y="358140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4733764" y="285293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4351864" y="3070943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315860" y="345112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068967" y="27809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596828" y="2970419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327172" y="6534227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786675" y="380548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4560824" y="323850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573943" y="2894329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20975" y="455520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867485" y="410809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652776" y="327847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96816" y="4500012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090921" y="372489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5351319" y="4275954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4328927" y="429512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4433425" y="3293368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88753" y="4026086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105157" y="154132"/>
            <a:ext cx="6255604" cy="1482844"/>
          </a:xfrm>
        </p:spPr>
        <p:txBody>
          <a:bodyPr>
            <a:noAutofit/>
          </a:bodyPr>
          <a:lstStyle/>
          <a:p>
            <a:r>
              <a:rPr lang="en-US" sz="2400" b="1" dirty="0"/>
              <a:t>Greenhouse crop production under different coverings in a cold winter </a:t>
            </a:r>
            <a:r>
              <a:rPr lang="en-US" sz="2400" b="1" dirty="0" smtClean="0"/>
              <a:t>climate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                                 </a:t>
            </a:r>
            <a:br>
              <a:rPr lang="en-GB" sz="2400" dirty="0" smtClean="0"/>
            </a:br>
            <a:endParaRPr lang="en-GB" sz="2400" dirty="0"/>
          </a:p>
        </p:txBody>
      </p:sp>
      <p:cxnSp>
        <p:nvCxnSpPr>
          <p:cNvPr id="86" name="Straight Connector 85"/>
          <p:cNvCxnSpPr>
            <a:stCxn id="6" idx="3"/>
          </p:cNvCxnSpPr>
          <p:nvPr/>
        </p:nvCxnSpPr>
        <p:spPr>
          <a:xfrm flipH="1">
            <a:off x="4596828" y="2007919"/>
            <a:ext cx="2247920" cy="1131632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488690" y="135695"/>
            <a:ext cx="2431316" cy="219344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96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3" y="230189"/>
            <a:ext cx="8442796" cy="1056351"/>
          </a:xfrm>
        </p:spPr>
        <p:txBody>
          <a:bodyPr>
            <a:noAutofit/>
          </a:bodyPr>
          <a:lstStyle/>
          <a:p>
            <a:r>
              <a:rPr lang="en-GB" dirty="0" smtClean="0"/>
              <a:t>Protected cultivation = modification of the aerial growth factors</a:t>
            </a:r>
            <a:endParaRPr lang="en-GB" dirty="0"/>
          </a:p>
        </p:txBody>
      </p:sp>
      <p:pic>
        <p:nvPicPr>
          <p:cNvPr id="108" name="Picture 53" descr="ClipArt-ColdTherm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49" y="4170835"/>
            <a:ext cx="907347" cy="81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9" name="Group 2"/>
          <p:cNvGrpSpPr>
            <a:grpSpLocks/>
          </p:cNvGrpSpPr>
          <p:nvPr/>
        </p:nvGrpSpPr>
        <p:grpSpPr bwMode="auto">
          <a:xfrm>
            <a:off x="4728107" y="3259109"/>
            <a:ext cx="1150144" cy="1190506"/>
            <a:chOff x="2957" y="1207"/>
            <a:chExt cx="966" cy="1111"/>
          </a:xfrm>
        </p:grpSpPr>
        <p:grpSp>
          <p:nvGrpSpPr>
            <p:cNvPr id="110" name="Group 3"/>
            <p:cNvGrpSpPr>
              <a:grpSpLocks/>
            </p:cNvGrpSpPr>
            <p:nvPr/>
          </p:nvGrpSpPr>
          <p:grpSpPr bwMode="auto">
            <a:xfrm rot="-15892357">
              <a:off x="2836" y="1328"/>
              <a:ext cx="1104" cy="862"/>
              <a:chOff x="1536" y="1344"/>
              <a:chExt cx="1104" cy="1872"/>
            </a:xfrm>
          </p:grpSpPr>
          <p:sp>
            <p:nvSpPr>
              <p:cNvPr id="118" name="Line 4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76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9" name="Line 5"/>
              <p:cNvSpPr>
                <a:spLocks noChangeShapeType="1"/>
              </p:cNvSpPr>
              <p:nvPr/>
            </p:nvSpPr>
            <p:spPr bwMode="auto">
              <a:xfrm>
                <a:off x="1536" y="2112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0" name="Line 6"/>
              <p:cNvSpPr>
                <a:spLocks noChangeShapeType="1"/>
              </p:cNvSpPr>
              <p:nvPr/>
            </p:nvSpPr>
            <p:spPr bwMode="auto">
              <a:xfrm>
                <a:off x="1536" y="2496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1" name="Line 7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2" name="Line 8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3" name="Line 9"/>
              <p:cNvSpPr>
                <a:spLocks noChangeShapeType="1"/>
              </p:cNvSpPr>
              <p:nvPr/>
            </p:nvSpPr>
            <p:spPr bwMode="auto">
              <a:xfrm>
                <a:off x="1536" y="1344"/>
                <a:ext cx="110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1" name="Group 10"/>
            <p:cNvGrpSpPr>
              <a:grpSpLocks/>
            </p:cNvGrpSpPr>
            <p:nvPr/>
          </p:nvGrpSpPr>
          <p:grpSpPr bwMode="auto">
            <a:xfrm rot="16482245" flipH="1">
              <a:off x="2918" y="1312"/>
              <a:ext cx="1104" cy="907"/>
              <a:chOff x="1536" y="1344"/>
              <a:chExt cx="1104" cy="1872"/>
            </a:xfrm>
          </p:grpSpPr>
          <p:sp>
            <p:nvSpPr>
              <p:cNvPr id="112" name="Line 11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76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3" name="Line 12"/>
              <p:cNvSpPr>
                <a:spLocks noChangeShapeType="1"/>
              </p:cNvSpPr>
              <p:nvPr/>
            </p:nvSpPr>
            <p:spPr bwMode="auto">
              <a:xfrm>
                <a:off x="1536" y="2112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4" name="Line 13"/>
              <p:cNvSpPr>
                <a:spLocks noChangeShapeType="1"/>
              </p:cNvSpPr>
              <p:nvPr/>
            </p:nvSpPr>
            <p:spPr bwMode="auto">
              <a:xfrm>
                <a:off x="1536" y="2496"/>
                <a:ext cx="528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" name="Line 14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480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" name="Line 15"/>
              <p:cNvSpPr>
                <a:spLocks noChangeShapeType="1"/>
              </p:cNvSpPr>
              <p:nvPr/>
            </p:nvSpPr>
            <p:spPr bwMode="auto">
              <a:xfrm>
                <a:off x="1536" y="3216"/>
                <a:ext cx="432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7" name="Line 16"/>
              <p:cNvSpPr>
                <a:spLocks noChangeShapeType="1"/>
              </p:cNvSpPr>
              <p:nvPr/>
            </p:nvSpPr>
            <p:spPr bwMode="auto">
              <a:xfrm>
                <a:off x="1536" y="1344"/>
                <a:ext cx="1104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27" name="Group 20"/>
          <p:cNvGrpSpPr>
            <a:grpSpLocks/>
          </p:cNvGrpSpPr>
          <p:nvPr/>
        </p:nvGrpSpPr>
        <p:grpSpPr bwMode="auto">
          <a:xfrm>
            <a:off x="702748" y="4111589"/>
            <a:ext cx="1314451" cy="2005965"/>
            <a:chOff x="1536" y="1344"/>
            <a:chExt cx="1104" cy="1872"/>
          </a:xfrm>
        </p:grpSpPr>
        <p:sp>
          <p:nvSpPr>
            <p:cNvPr id="128" name="Line 21"/>
            <p:cNvSpPr>
              <a:spLocks noChangeShapeType="1"/>
            </p:cNvSpPr>
            <p:nvPr/>
          </p:nvSpPr>
          <p:spPr bwMode="auto">
            <a:xfrm>
              <a:off x="1536" y="1728"/>
              <a:ext cx="7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9" name="Line 22"/>
            <p:cNvSpPr>
              <a:spLocks noChangeShapeType="1"/>
            </p:cNvSpPr>
            <p:nvPr/>
          </p:nvSpPr>
          <p:spPr bwMode="auto">
            <a:xfrm>
              <a:off x="1536" y="2112"/>
              <a:ext cx="5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0" name="Line 23"/>
            <p:cNvSpPr>
              <a:spLocks noChangeShapeType="1"/>
            </p:cNvSpPr>
            <p:nvPr/>
          </p:nvSpPr>
          <p:spPr bwMode="auto">
            <a:xfrm>
              <a:off x="1536" y="2496"/>
              <a:ext cx="52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1" name="Line 24"/>
            <p:cNvSpPr>
              <a:spLocks noChangeShapeType="1"/>
            </p:cNvSpPr>
            <p:nvPr/>
          </p:nvSpPr>
          <p:spPr bwMode="auto">
            <a:xfrm>
              <a:off x="1536" y="2880"/>
              <a:ext cx="48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2" name="Line 25"/>
            <p:cNvSpPr>
              <a:spLocks noChangeShapeType="1"/>
            </p:cNvSpPr>
            <p:nvPr/>
          </p:nvSpPr>
          <p:spPr bwMode="auto">
            <a:xfrm>
              <a:off x="1536" y="3216"/>
              <a:ext cx="43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" name="Line 26"/>
            <p:cNvSpPr>
              <a:spLocks noChangeShapeType="1"/>
            </p:cNvSpPr>
            <p:nvPr/>
          </p:nvSpPr>
          <p:spPr bwMode="auto">
            <a:xfrm>
              <a:off x="1536" y="1344"/>
              <a:ext cx="110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8" name="Group 32"/>
          <p:cNvGrpSpPr>
            <a:grpSpLocks/>
          </p:cNvGrpSpPr>
          <p:nvPr/>
        </p:nvGrpSpPr>
        <p:grpSpPr bwMode="auto">
          <a:xfrm>
            <a:off x="6485615" y="3906263"/>
            <a:ext cx="1054399" cy="1442925"/>
            <a:chOff x="4649" y="1616"/>
            <a:chExt cx="1056" cy="2087"/>
          </a:xfrm>
        </p:grpSpPr>
        <p:pic>
          <p:nvPicPr>
            <p:cNvPr id="139" name="Picture 33" descr="drosf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183308">
              <a:off x="5132" y="3129"/>
              <a:ext cx="454" cy="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34" descr="blwfl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67634">
              <a:off x="4649" y="1616"/>
              <a:ext cx="1031" cy="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1" name="Group 35"/>
          <p:cNvGrpSpPr>
            <a:grpSpLocks/>
          </p:cNvGrpSpPr>
          <p:nvPr/>
        </p:nvGrpSpPr>
        <p:grpSpPr bwMode="auto">
          <a:xfrm>
            <a:off x="3043733" y="4091480"/>
            <a:ext cx="1314451" cy="2005965"/>
            <a:chOff x="1536" y="1344"/>
            <a:chExt cx="1104" cy="1872"/>
          </a:xfrm>
        </p:grpSpPr>
        <p:sp>
          <p:nvSpPr>
            <p:cNvPr id="142" name="Line 36"/>
            <p:cNvSpPr>
              <a:spLocks noChangeShapeType="1"/>
            </p:cNvSpPr>
            <p:nvPr/>
          </p:nvSpPr>
          <p:spPr bwMode="auto">
            <a:xfrm>
              <a:off x="1536" y="1728"/>
              <a:ext cx="7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" name="Line 37"/>
            <p:cNvSpPr>
              <a:spLocks noChangeShapeType="1"/>
            </p:cNvSpPr>
            <p:nvPr/>
          </p:nvSpPr>
          <p:spPr bwMode="auto">
            <a:xfrm>
              <a:off x="1536" y="2112"/>
              <a:ext cx="5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" name="Line 38"/>
            <p:cNvSpPr>
              <a:spLocks noChangeShapeType="1"/>
            </p:cNvSpPr>
            <p:nvPr/>
          </p:nvSpPr>
          <p:spPr bwMode="auto">
            <a:xfrm>
              <a:off x="1536" y="2496"/>
              <a:ext cx="52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5" name="Line 39"/>
            <p:cNvSpPr>
              <a:spLocks noChangeShapeType="1"/>
            </p:cNvSpPr>
            <p:nvPr/>
          </p:nvSpPr>
          <p:spPr bwMode="auto">
            <a:xfrm>
              <a:off x="1536" y="2880"/>
              <a:ext cx="48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" name="Line 40"/>
            <p:cNvSpPr>
              <a:spLocks noChangeShapeType="1"/>
            </p:cNvSpPr>
            <p:nvPr/>
          </p:nvSpPr>
          <p:spPr bwMode="auto">
            <a:xfrm>
              <a:off x="1536" y="3216"/>
              <a:ext cx="43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" name="Line 41"/>
            <p:cNvSpPr>
              <a:spLocks noChangeShapeType="1"/>
            </p:cNvSpPr>
            <p:nvPr/>
          </p:nvSpPr>
          <p:spPr bwMode="auto">
            <a:xfrm>
              <a:off x="1536" y="1344"/>
              <a:ext cx="110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9" name="Oval 158"/>
          <p:cNvSpPr/>
          <p:nvPr/>
        </p:nvSpPr>
        <p:spPr bwMode="auto">
          <a:xfrm>
            <a:off x="3608886" y="3454356"/>
            <a:ext cx="2470183" cy="1334556"/>
          </a:xfrm>
          <a:prstGeom prst="ellipse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AutoShape 12"/>
          <p:cNvSpPr>
            <a:spLocks noChangeAspect="1" noChangeArrowheads="1"/>
          </p:cNvSpPr>
          <p:nvPr/>
        </p:nvSpPr>
        <p:spPr bwMode="auto">
          <a:xfrm rot="3836138">
            <a:off x="2186998" y="3480511"/>
            <a:ext cx="1284684" cy="1027509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2404527" y="3751742"/>
            <a:ext cx="1205789" cy="1053004"/>
            <a:chOff x="2404526" y="3751742"/>
            <a:chExt cx="1205789" cy="1053004"/>
          </a:xfrm>
        </p:grpSpPr>
        <p:sp>
          <p:nvSpPr>
            <p:cNvPr id="166" name="Oval 165"/>
            <p:cNvSpPr/>
            <p:nvPr/>
          </p:nvSpPr>
          <p:spPr bwMode="auto">
            <a:xfrm rot="19587982">
              <a:off x="2404526" y="3751742"/>
              <a:ext cx="1205789" cy="789606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Freeform 9"/>
            <p:cNvSpPr>
              <a:spLocks noChangeAspect="1"/>
            </p:cNvSpPr>
            <p:nvPr/>
          </p:nvSpPr>
          <p:spPr bwMode="auto">
            <a:xfrm rot="19691628" flipV="1">
              <a:off x="2537520" y="3795600"/>
              <a:ext cx="1060512" cy="1009146"/>
            </a:xfrm>
            <a:custGeom>
              <a:avLst/>
              <a:gdLst>
                <a:gd name="T0" fmla="*/ 11 w 2839"/>
                <a:gd name="T1" fmla="*/ 975 h 2910"/>
                <a:gd name="T2" fmla="*/ 0 w 2839"/>
                <a:gd name="T3" fmla="*/ 348 h 2910"/>
                <a:gd name="T4" fmla="*/ 612 w 2839"/>
                <a:gd name="T5" fmla="*/ 555 h 2910"/>
                <a:gd name="T6" fmla="*/ 481 w 2839"/>
                <a:gd name="T7" fmla="*/ 666 h 2910"/>
                <a:gd name="T8" fmla="*/ 616 w 2839"/>
                <a:gd name="T9" fmla="*/ 817 h 2910"/>
                <a:gd name="T10" fmla="*/ 754 w 2839"/>
                <a:gd name="T11" fmla="*/ 1000 h 2910"/>
                <a:gd name="T12" fmla="*/ 864 w 2839"/>
                <a:gd name="T13" fmla="*/ 1138 h 2910"/>
                <a:gd name="T14" fmla="*/ 983 w 2839"/>
                <a:gd name="T15" fmla="*/ 1313 h 2910"/>
                <a:gd name="T16" fmla="*/ 1111 w 2839"/>
                <a:gd name="T17" fmla="*/ 1534 h 2910"/>
                <a:gd name="T18" fmla="*/ 1211 w 2839"/>
                <a:gd name="T19" fmla="*/ 1770 h 2910"/>
                <a:gd name="T20" fmla="*/ 1212 w 2839"/>
                <a:gd name="T21" fmla="*/ 506 h 2910"/>
                <a:gd name="T22" fmla="*/ 1048 w 2839"/>
                <a:gd name="T23" fmla="*/ 508 h 2910"/>
                <a:gd name="T24" fmla="*/ 1413 w 2839"/>
                <a:gd name="T25" fmla="*/ 0 h 2910"/>
                <a:gd name="T26" fmla="*/ 1780 w 2839"/>
                <a:gd name="T27" fmla="*/ 508 h 2910"/>
                <a:gd name="T28" fmla="*/ 1619 w 2839"/>
                <a:gd name="T29" fmla="*/ 505 h 2910"/>
                <a:gd name="T30" fmla="*/ 1619 w 2839"/>
                <a:gd name="T31" fmla="*/ 1785 h 2910"/>
                <a:gd name="T32" fmla="*/ 1725 w 2839"/>
                <a:gd name="T33" fmla="*/ 1542 h 2910"/>
                <a:gd name="T34" fmla="*/ 1827 w 2839"/>
                <a:gd name="T35" fmla="*/ 1350 h 2910"/>
                <a:gd name="T36" fmla="*/ 1947 w 2839"/>
                <a:gd name="T37" fmla="*/ 1174 h 2910"/>
                <a:gd name="T38" fmla="*/ 2088 w 2839"/>
                <a:gd name="T39" fmla="*/ 992 h 2910"/>
                <a:gd name="T40" fmla="*/ 2192 w 2839"/>
                <a:gd name="T41" fmla="*/ 848 h 2910"/>
                <a:gd name="T42" fmla="*/ 2349 w 2839"/>
                <a:gd name="T43" fmla="*/ 666 h 2910"/>
                <a:gd name="T44" fmla="*/ 2229 w 2839"/>
                <a:gd name="T45" fmla="*/ 555 h 2910"/>
                <a:gd name="T46" fmla="*/ 2839 w 2839"/>
                <a:gd name="T47" fmla="*/ 343 h 2910"/>
                <a:gd name="T48" fmla="*/ 2824 w 2839"/>
                <a:gd name="T49" fmla="*/ 975 h 2910"/>
                <a:gd name="T50" fmla="*/ 2672 w 2839"/>
                <a:gd name="T51" fmla="*/ 882 h 2910"/>
                <a:gd name="T52" fmla="*/ 2554 w 2839"/>
                <a:gd name="T53" fmla="*/ 1060 h 2910"/>
                <a:gd name="T54" fmla="*/ 2415 w 2839"/>
                <a:gd name="T55" fmla="*/ 1250 h 2910"/>
                <a:gd name="T56" fmla="*/ 2300 w 2839"/>
                <a:gd name="T57" fmla="*/ 1426 h 2910"/>
                <a:gd name="T58" fmla="*/ 2199 w 2839"/>
                <a:gd name="T59" fmla="*/ 1587 h 2910"/>
                <a:gd name="T60" fmla="*/ 2114 w 2839"/>
                <a:gd name="T61" fmla="*/ 1739 h 2910"/>
                <a:gd name="T62" fmla="*/ 2030 w 2839"/>
                <a:gd name="T63" fmla="*/ 1899 h 2910"/>
                <a:gd name="T64" fmla="*/ 1940 w 2839"/>
                <a:gd name="T65" fmla="*/ 2097 h 2910"/>
                <a:gd name="T66" fmla="*/ 1899 w 2839"/>
                <a:gd name="T67" fmla="*/ 2298 h 2910"/>
                <a:gd name="T68" fmla="*/ 1898 w 2839"/>
                <a:gd name="T69" fmla="*/ 2910 h 2910"/>
                <a:gd name="T70" fmla="*/ 948 w 2839"/>
                <a:gd name="T71" fmla="*/ 2910 h 2910"/>
                <a:gd name="T72" fmla="*/ 948 w 2839"/>
                <a:gd name="T73" fmla="*/ 2300 h 2910"/>
                <a:gd name="T74" fmla="*/ 906 w 2839"/>
                <a:gd name="T75" fmla="*/ 2097 h 2910"/>
                <a:gd name="T76" fmla="*/ 792 w 2839"/>
                <a:gd name="T77" fmla="*/ 1851 h 2910"/>
                <a:gd name="T78" fmla="*/ 699 w 2839"/>
                <a:gd name="T79" fmla="*/ 1690 h 2910"/>
                <a:gd name="T80" fmla="*/ 619 w 2839"/>
                <a:gd name="T81" fmla="*/ 1553 h 2910"/>
                <a:gd name="T82" fmla="*/ 520 w 2839"/>
                <a:gd name="T83" fmla="*/ 1393 h 2910"/>
                <a:gd name="T84" fmla="*/ 419 w 2839"/>
                <a:gd name="T85" fmla="*/ 1241 h 2910"/>
                <a:gd name="T86" fmla="*/ 300 w 2839"/>
                <a:gd name="T87" fmla="*/ 1074 h 2910"/>
                <a:gd name="T88" fmla="*/ 162 w 2839"/>
                <a:gd name="T89" fmla="*/ 877 h 2910"/>
                <a:gd name="T90" fmla="*/ 11 w 2839"/>
                <a:gd name="T91" fmla="*/ 975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39" h="2910">
                  <a:moveTo>
                    <a:pt x="11" y="975"/>
                  </a:moveTo>
                  <a:lnTo>
                    <a:pt x="0" y="348"/>
                  </a:lnTo>
                  <a:lnTo>
                    <a:pt x="612" y="555"/>
                  </a:lnTo>
                  <a:lnTo>
                    <a:pt x="481" y="666"/>
                  </a:lnTo>
                  <a:lnTo>
                    <a:pt x="616" y="817"/>
                  </a:lnTo>
                  <a:lnTo>
                    <a:pt x="754" y="1000"/>
                  </a:lnTo>
                  <a:lnTo>
                    <a:pt x="864" y="1138"/>
                  </a:lnTo>
                  <a:lnTo>
                    <a:pt x="983" y="1313"/>
                  </a:lnTo>
                  <a:lnTo>
                    <a:pt x="1111" y="1534"/>
                  </a:lnTo>
                  <a:lnTo>
                    <a:pt x="1211" y="1770"/>
                  </a:lnTo>
                  <a:lnTo>
                    <a:pt x="1212" y="506"/>
                  </a:lnTo>
                  <a:lnTo>
                    <a:pt x="1048" y="508"/>
                  </a:lnTo>
                  <a:lnTo>
                    <a:pt x="1413" y="0"/>
                  </a:lnTo>
                  <a:lnTo>
                    <a:pt x="1780" y="508"/>
                  </a:lnTo>
                  <a:lnTo>
                    <a:pt x="1619" y="505"/>
                  </a:lnTo>
                  <a:lnTo>
                    <a:pt x="1619" y="1785"/>
                  </a:lnTo>
                  <a:lnTo>
                    <a:pt x="1725" y="1542"/>
                  </a:lnTo>
                  <a:lnTo>
                    <a:pt x="1827" y="1350"/>
                  </a:lnTo>
                  <a:lnTo>
                    <a:pt x="1947" y="1174"/>
                  </a:lnTo>
                  <a:lnTo>
                    <a:pt x="2088" y="992"/>
                  </a:lnTo>
                  <a:lnTo>
                    <a:pt x="2192" y="848"/>
                  </a:lnTo>
                  <a:lnTo>
                    <a:pt x="2349" y="666"/>
                  </a:lnTo>
                  <a:lnTo>
                    <a:pt x="2229" y="555"/>
                  </a:lnTo>
                  <a:lnTo>
                    <a:pt x="2839" y="343"/>
                  </a:lnTo>
                  <a:lnTo>
                    <a:pt x="2824" y="975"/>
                  </a:lnTo>
                  <a:lnTo>
                    <a:pt x="2672" y="882"/>
                  </a:lnTo>
                  <a:lnTo>
                    <a:pt x="2554" y="1060"/>
                  </a:lnTo>
                  <a:lnTo>
                    <a:pt x="2415" y="1250"/>
                  </a:lnTo>
                  <a:lnTo>
                    <a:pt x="2300" y="1426"/>
                  </a:lnTo>
                  <a:lnTo>
                    <a:pt x="2199" y="1587"/>
                  </a:lnTo>
                  <a:lnTo>
                    <a:pt x="2114" y="1739"/>
                  </a:lnTo>
                  <a:lnTo>
                    <a:pt x="2030" y="1899"/>
                  </a:lnTo>
                  <a:lnTo>
                    <a:pt x="1940" y="2097"/>
                  </a:lnTo>
                  <a:lnTo>
                    <a:pt x="1899" y="2298"/>
                  </a:lnTo>
                  <a:lnTo>
                    <a:pt x="1898" y="2910"/>
                  </a:lnTo>
                  <a:lnTo>
                    <a:pt x="948" y="2910"/>
                  </a:lnTo>
                  <a:lnTo>
                    <a:pt x="948" y="2300"/>
                  </a:lnTo>
                  <a:lnTo>
                    <a:pt x="906" y="2097"/>
                  </a:lnTo>
                  <a:lnTo>
                    <a:pt x="792" y="1851"/>
                  </a:lnTo>
                  <a:lnTo>
                    <a:pt x="699" y="1690"/>
                  </a:lnTo>
                  <a:lnTo>
                    <a:pt x="619" y="1553"/>
                  </a:lnTo>
                  <a:lnTo>
                    <a:pt x="520" y="1393"/>
                  </a:lnTo>
                  <a:lnTo>
                    <a:pt x="419" y="1241"/>
                  </a:lnTo>
                  <a:lnTo>
                    <a:pt x="300" y="1074"/>
                  </a:lnTo>
                  <a:lnTo>
                    <a:pt x="162" y="877"/>
                  </a:lnTo>
                  <a:lnTo>
                    <a:pt x="11" y="975"/>
                  </a:lnTo>
                  <a:close/>
                </a:path>
              </a:pathLst>
            </a:custGeom>
            <a:solidFill>
              <a:srgbClr val="EBFB53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4" name="Group 17"/>
          <p:cNvGrpSpPr>
            <a:grpSpLocks noChangeAspect="1"/>
          </p:cNvGrpSpPr>
          <p:nvPr/>
        </p:nvGrpSpPr>
        <p:grpSpPr bwMode="auto">
          <a:xfrm>
            <a:off x="1998149" y="3417312"/>
            <a:ext cx="4800600" cy="2743200"/>
            <a:chOff x="256" y="1048"/>
            <a:chExt cx="5456" cy="2840"/>
          </a:xfrm>
        </p:grpSpPr>
        <p:sp>
          <p:nvSpPr>
            <p:cNvPr id="125" name="Freeform 18"/>
            <p:cNvSpPr>
              <a:spLocks/>
            </p:cNvSpPr>
            <p:nvPr/>
          </p:nvSpPr>
          <p:spPr bwMode="auto">
            <a:xfrm>
              <a:off x="256" y="1048"/>
              <a:ext cx="2728" cy="2840"/>
            </a:xfrm>
            <a:custGeom>
              <a:avLst/>
              <a:gdLst>
                <a:gd name="T0" fmla="*/ 184 w 2728"/>
                <a:gd name="T1" fmla="*/ 2840 h 2840"/>
                <a:gd name="T2" fmla="*/ 184 w 2728"/>
                <a:gd name="T3" fmla="*/ 1208 h 2840"/>
                <a:gd name="T4" fmla="*/ 1288 w 2728"/>
                <a:gd name="T5" fmla="*/ 200 h 2840"/>
                <a:gd name="T6" fmla="*/ 2728 w 2728"/>
                <a:gd name="T7" fmla="*/ 8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8" h="2840">
                  <a:moveTo>
                    <a:pt x="184" y="2840"/>
                  </a:moveTo>
                  <a:cubicBezTo>
                    <a:pt x="92" y="2244"/>
                    <a:pt x="0" y="1648"/>
                    <a:pt x="184" y="1208"/>
                  </a:cubicBezTo>
                  <a:cubicBezTo>
                    <a:pt x="368" y="768"/>
                    <a:pt x="864" y="400"/>
                    <a:pt x="1288" y="200"/>
                  </a:cubicBezTo>
                  <a:cubicBezTo>
                    <a:pt x="1712" y="0"/>
                    <a:pt x="2220" y="4"/>
                    <a:pt x="2728" y="8"/>
                  </a:cubicBezTo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/>
            </a:p>
          </p:txBody>
        </p:sp>
        <p:sp>
          <p:nvSpPr>
            <p:cNvPr id="126" name="Freeform 19"/>
            <p:cNvSpPr>
              <a:spLocks/>
            </p:cNvSpPr>
            <p:nvPr/>
          </p:nvSpPr>
          <p:spPr bwMode="auto">
            <a:xfrm flipH="1">
              <a:off x="2984" y="1048"/>
              <a:ext cx="2728" cy="2840"/>
            </a:xfrm>
            <a:custGeom>
              <a:avLst/>
              <a:gdLst>
                <a:gd name="T0" fmla="*/ 184 w 2728"/>
                <a:gd name="T1" fmla="*/ 2840 h 2840"/>
                <a:gd name="T2" fmla="*/ 184 w 2728"/>
                <a:gd name="T3" fmla="*/ 1208 h 2840"/>
                <a:gd name="T4" fmla="*/ 1288 w 2728"/>
                <a:gd name="T5" fmla="*/ 200 h 2840"/>
                <a:gd name="T6" fmla="*/ 2728 w 2728"/>
                <a:gd name="T7" fmla="*/ 8 h 2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8" h="2840">
                  <a:moveTo>
                    <a:pt x="184" y="2840"/>
                  </a:moveTo>
                  <a:cubicBezTo>
                    <a:pt x="92" y="2244"/>
                    <a:pt x="0" y="1648"/>
                    <a:pt x="184" y="1208"/>
                  </a:cubicBezTo>
                  <a:cubicBezTo>
                    <a:pt x="368" y="768"/>
                    <a:pt x="864" y="400"/>
                    <a:pt x="1288" y="200"/>
                  </a:cubicBezTo>
                  <a:cubicBezTo>
                    <a:pt x="1712" y="0"/>
                    <a:pt x="2220" y="4"/>
                    <a:pt x="2728" y="8"/>
                  </a:cubicBezTo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/>
            </a:p>
          </p:txBody>
        </p:sp>
      </p:grpSp>
      <p:grpSp>
        <p:nvGrpSpPr>
          <p:cNvPr id="168" name="Group 159"/>
          <p:cNvGrpSpPr>
            <a:grpSpLocks/>
          </p:cNvGrpSpPr>
          <p:nvPr/>
        </p:nvGrpSpPr>
        <p:grpSpPr bwMode="auto">
          <a:xfrm rot="-496924">
            <a:off x="1540829" y="2182814"/>
            <a:ext cx="1749425" cy="1660525"/>
            <a:chOff x="4468" y="469"/>
            <a:chExt cx="1147" cy="1136"/>
          </a:xfrm>
        </p:grpSpPr>
        <p:sp>
          <p:nvSpPr>
            <p:cNvPr id="169" name="Freeform 160"/>
            <p:cNvSpPr>
              <a:spLocks/>
            </p:cNvSpPr>
            <p:nvPr/>
          </p:nvSpPr>
          <p:spPr bwMode="auto">
            <a:xfrm>
              <a:off x="4468" y="469"/>
              <a:ext cx="1147" cy="1136"/>
            </a:xfrm>
            <a:custGeom>
              <a:avLst/>
              <a:gdLst>
                <a:gd name="T0" fmla="*/ 523 w 1048"/>
                <a:gd name="T1" fmla="*/ 0 h 1254"/>
                <a:gd name="T2" fmla="*/ 578 w 1048"/>
                <a:gd name="T3" fmla="*/ 324 h 1254"/>
                <a:gd name="T4" fmla="*/ 738 w 1048"/>
                <a:gd name="T5" fmla="*/ 55 h 1254"/>
                <a:gd name="T6" fmla="*/ 678 w 1048"/>
                <a:gd name="T7" fmla="*/ 378 h 1254"/>
                <a:gd name="T8" fmla="*/ 916 w 1048"/>
                <a:gd name="T9" fmla="*/ 210 h 1254"/>
                <a:gd name="T10" fmla="*/ 751 w 1048"/>
                <a:gd name="T11" fmla="*/ 476 h 1254"/>
                <a:gd name="T12" fmla="*/ 1024 w 1048"/>
                <a:gd name="T13" fmla="*/ 438 h 1254"/>
                <a:gd name="T14" fmla="*/ 785 w 1048"/>
                <a:gd name="T15" fmla="*/ 601 h 1254"/>
                <a:gd name="T16" fmla="*/ 1048 w 1048"/>
                <a:gd name="T17" fmla="*/ 701 h 1254"/>
                <a:gd name="T18" fmla="*/ 774 w 1048"/>
                <a:gd name="T19" fmla="*/ 732 h 1254"/>
                <a:gd name="T20" fmla="*/ 979 w 1048"/>
                <a:gd name="T21" fmla="*/ 951 h 1254"/>
                <a:gd name="T22" fmla="*/ 719 w 1048"/>
                <a:gd name="T23" fmla="*/ 846 h 1254"/>
                <a:gd name="T24" fmla="*/ 833 w 1048"/>
                <a:gd name="T25" fmla="*/ 1147 h 1254"/>
                <a:gd name="T26" fmla="*/ 630 w 1048"/>
                <a:gd name="T27" fmla="*/ 924 h 1254"/>
                <a:gd name="T28" fmla="*/ 633 w 1048"/>
                <a:gd name="T29" fmla="*/ 1254 h 1254"/>
                <a:gd name="T30" fmla="*/ 523 w 1048"/>
                <a:gd name="T31" fmla="*/ 951 h 1254"/>
                <a:gd name="T32" fmla="*/ 414 w 1048"/>
                <a:gd name="T33" fmla="*/ 1254 h 1254"/>
                <a:gd name="T34" fmla="*/ 416 w 1048"/>
                <a:gd name="T35" fmla="*/ 924 h 1254"/>
                <a:gd name="T36" fmla="*/ 213 w 1048"/>
                <a:gd name="T37" fmla="*/ 1147 h 1254"/>
                <a:gd name="T38" fmla="*/ 328 w 1048"/>
                <a:gd name="T39" fmla="*/ 846 h 1254"/>
                <a:gd name="T40" fmla="*/ 67 w 1048"/>
                <a:gd name="T41" fmla="*/ 951 h 1254"/>
                <a:gd name="T42" fmla="*/ 273 w 1048"/>
                <a:gd name="T43" fmla="*/ 732 h 1254"/>
                <a:gd name="T44" fmla="*/ 0 w 1048"/>
                <a:gd name="T45" fmla="*/ 701 h 1254"/>
                <a:gd name="T46" fmla="*/ 261 w 1048"/>
                <a:gd name="T47" fmla="*/ 601 h 1254"/>
                <a:gd name="T48" fmla="*/ 24 w 1048"/>
                <a:gd name="T49" fmla="*/ 438 h 1254"/>
                <a:gd name="T50" fmla="*/ 295 w 1048"/>
                <a:gd name="T51" fmla="*/ 476 h 1254"/>
                <a:gd name="T52" fmla="*/ 132 w 1048"/>
                <a:gd name="T53" fmla="*/ 210 h 1254"/>
                <a:gd name="T54" fmla="*/ 368 w 1048"/>
                <a:gd name="T55" fmla="*/ 378 h 1254"/>
                <a:gd name="T56" fmla="*/ 309 w 1048"/>
                <a:gd name="T57" fmla="*/ 55 h 1254"/>
                <a:gd name="T58" fmla="*/ 468 w 1048"/>
                <a:gd name="T59" fmla="*/ 324 h 1254"/>
                <a:gd name="T60" fmla="*/ 523 w 1048"/>
                <a:gd name="T61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8" h="1254">
                  <a:moveTo>
                    <a:pt x="523" y="0"/>
                  </a:moveTo>
                  <a:lnTo>
                    <a:pt x="578" y="324"/>
                  </a:lnTo>
                  <a:lnTo>
                    <a:pt x="738" y="55"/>
                  </a:lnTo>
                  <a:lnTo>
                    <a:pt x="678" y="378"/>
                  </a:lnTo>
                  <a:lnTo>
                    <a:pt x="916" y="210"/>
                  </a:lnTo>
                  <a:lnTo>
                    <a:pt x="751" y="476"/>
                  </a:lnTo>
                  <a:lnTo>
                    <a:pt x="1024" y="438"/>
                  </a:lnTo>
                  <a:lnTo>
                    <a:pt x="785" y="601"/>
                  </a:lnTo>
                  <a:lnTo>
                    <a:pt x="1048" y="701"/>
                  </a:lnTo>
                  <a:lnTo>
                    <a:pt x="774" y="732"/>
                  </a:lnTo>
                  <a:lnTo>
                    <a:pt x="979" y="951"/>
                  </a:lnTo>
                  <a:lnTo>
                    <a:pt x="719" y="846"/>
                  </a:lnTo>
                  <a:lnTo>
                    <a:pt x="833" y="1147"/>
                  </a:lnTo>
                  <a:lnTo>
                    <a:pt x="630" y="924"/>
                  </a:lnTo>
                  <a:lnTo>
                    <a:pt x="633" y="1254"/>
                  </a:lnTo>
                  <a:lnTo>
                    <a:pt x="523" y="951"/>
                  </a:lnTo>
                  <a:lnTo>
                    <a:pt x="414" y="1254"/>
                  </a:lnTo>
                  <a:lnTo>
                    <a:pt x="416" y="924"/>
                  </a:lnTo>
                  <a:lnTo>
                    <a:pt x="213" y="1147"/>
                  </a:lnTo>
                  <a:lnTo>
                    <a:pt x="328" y="846"/>
                  </a:lnTo>
                  <a:lnTo>
                    <a:pt x="67" y="951"/>
                  </a:lnTo>
                  <a:lnTo>
                    <a:pt x="273" y="732"/>
                  </a:lnTo>
                  <a:lnTo>
                    <a:pt x="0" y="701"/>
                  </a:lnTo>
                  <a:lnTo>
                    <a:pt x="261" y="601"/>
                  </a:lnTo>
                  <a:lnTo>
                    <a:pt x="24" y="438"/>
                  </a:lnTo>
                  <a:lnTo>
                    <a:pt x="295" y="476"/>
                  </a:lnTo>
                  <a:lnTo>
                    <a:pt x="132" y="210"/>
                  </a:lnTo>
                  <a:lnTo>
                    <a:pt x="368" y="378"/>
                  </a:lnTo>
                  <a:lnTo>
                    <a:pt x="309" y="55"/>
                  </a:lnTo>
                  <a:lnTo>
                    <a:pt x="468" y="32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161"/>
            <p:cNvSpPr>
              <a:spLocks/>
            </p:cNvSpPr>
            <p:nvPr/>
          </p:nvSpPr>
          <p:spPr bwMode="auto">
            <a:xfrm>
              <a:off x="4588" y="587"/>
              <a:ext cx="909" cy="900"/>
            </a:xfrm>
            <a:custGeom>
              <a:avLst/>
              <a:gdLst>
                <a:gd name="T0" fmla="*/ 414 w 830"/>
                <a:gd name="T1" fmla="*/ 0 h 993"/>
                <a:gd name="T2" fmla="*/ 458 w 830"/>
                <a:gd name="T3" fmla="*/ 256 h 993"/>
                <a:gd name="T4" fmla="*/ 584 w 830"/>
                <a:gd name="T5" fmla="*/ 42 h 993"/>
                <a:gd name="T6" fmla="*/ 537 w 830"/>
                <a:gd name="T7" fmla="*/ 298 h 993"/>
                <a:gd name="T8" fmla="*/ 725 w 830"/>
                <a:gd name="T9" fmla="*/ 166 h 993"/>
                <a:gd name="T10" fmla="*/ 596 w 830"/>
                <a:gd name="T11" fmla="*/ 376 h 993"/>
                <a:gd name="T12" fmla="*/ 812 w 830"/>
                <a:gd name="T13" fmla="*/ 347 h 993"/>
                <a:gd name="T14" fmla="*/ 622 w 830"/>
                <a:gd name="T15" fmla="*/ 476 h 993"/>
                <a:gd name="T16" fmla="*/ 830 w 830"/>
                <a:gd name="T17" fmla="*/ 554 h 993"/>
                <a:gd name="T18" fmla="*/ 614 w 830"/>
                <a:gd name="T19" fmla="*/ 580 h 993"/>
                <a:gd name="T20" fmla="*/ 777 w 830"/>
                <a:gd name="T21" fmla="*/ 753 h 993"/>
                <a:gd name="T22" fmla="*/ 570 w 830"/>
                <a:gd name="T23" fmla="*/ 669 h 993"/>
                <a:gd name="T24" fmla="*/ 660 w 830"/>
                <a:gd name="T25" fmla="*/ 908 h 993"/>
                <a:gd name="T26" fmla="*/ 499 w 830"/>
                <a:gd name="T27" fmla="*/ 732 h 993"/>
                <a:gd name="T28" fmla="*/ 501 w 830"/>
                <a:gd name="T29" fmla="*/ 993 h 993"/>
                <a:gd name="T30" fmla="*/ 414 w 830"/>
                <a:gd name="T31" fmla="*/ 753 h 993"/>
                <a:gd name="T32" fmla="*/ 327 w 830"/>
                <a:gd name="T33" fmla="*/ 993 h 993"/>
                <a:gd name="T34" fmla="*/ 330 w 830"/>
                <a:gd name="T35" fmla="*/ 732 h 993"/>
                <a:gd name="T36" fmla="*/ 169 w 830"/>
                <a:gd name="T37" fmla="*/ 908 h 993"/>
                <a:gd name="T38" fmla="*/ 259 w 830"/>
                <a:gd name="T39" fmla="*/ 669 h 993"/>
                <a:gd name="T40" fmla="*/ 53 w 830"/>
                <a:gd name="T41" fmla="*/ 753 h 993"/>
                <a:gd name="T42" fmla="*/ 215 w 830"/>
                <a:gd name="T43" fmla="*/ 580 h 993"/>
                <a:gd name="T44" fmla="*/ 0 w 830"/>
                <a:gd name="T45" fmla="*/ 554 h 993"/>
                <a:gd name="T46" fmla="*/ 207 w 830"/>
                <a:gd name="T47" fmla="*/ 476 h 993"/>
                <a:gd name="T48" fmla="*/ 18 w 830"/>
                <a:gd name="T49" fmla="*/ 347 h 993"/>
                <a:gd name="T50" fmla="*/ 233 w 830"/>
                <a:gd name="T51" fmla="*/ 376 h 993"/>
                <a:gd name="T52" fmla="*/ 104 w 830"/>
                <a:gd name="T53" fmla="*/ 166 h 993"/>
                <a:gd name="T54" fmla="*/ 292 w 830"/>
                <a:gd name="T55" fmla="*/ 298 h 993"/>
                <a:gd name="T56" fmla="*/ 245 w 830"/>
                <a:gd name="T57" fmla="*/ 42 h 993"/>
                <a:gd name="T58" fmla="*/ 371 w 830"/>
                <a:gd name="T59" fmla="*/ 256 h 993"/>
                <a:gd name="T60" fmla="*/ 414 w 830"/>
                <a:gd name="T6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993">
                  <a:moveTo>
                    <a:pt x="414" y="0"/>
                  </a:moveTo>
                  <a:lnTo>
                    <a:pt x="458" y="256"/>
                  </a:lnTo>
                  <a:lnTo>
                    <a:pt x="584" y="42"/>
                  </a:lnTo>
                  <a:lnTo>
                    <a:pt x="537" y="298"/>
                  </a:lnTo>
                  <a:lnTo>
                    <a:pt x="725" y="166"/>
                  </a:lnTo>
                  <a:lnTo>
                    <a:pt x="596" y="376"/>
                  </a:lnTo>
                  <a:lnTo>
                    <a:pt x="812" y="347"/>
                  </a:lnTo>
                  <a:lnTo>
                    <a:pt x="622" y="476"/>
                  </a:lnTo>
                  <a:lnTo>
                    <a:pt x="830" y="554"/>
                  </a:lnTo>
                  <a:lnTo>
                    <a:pt x="614" y="580"/>
                  </a:lnTo>
                  <a:lnTo>
                    <a:pt x="777" y="753"/>
                  </a:lnTo>
                  <a:lnTo>
                    <a:pt x="570" y="669"/>
                  </a:lnTo>
                  <a:lnTo>
                    <a:pt x="660" y="908"/>
                  </a:lnTo>
                  <a:lnTo>
                    <a:pt x="499" y="732"/>
                  </a:lnTo>
                  <a:lnTo>
                    <a:pt x="501" y="993"/>
                  </a:lnTo>
                  <a:lnTo>
                    <a:pt x="414" y="753"/>
                  </a:lnTo>
                  <a:lnTo>
                    <a:pt x="327" y="993"/>
                  </a:lnTo>
                  <a:lnTo>
                    <a:pt x="330" y="732"/>
                  </a:lnTo>
                  <a:lnTo>
                    <a:pt x="169" y="908"/>
                  </a:lnTo>
                  <a:lnTo>
                    <a:pt x="259" y="669"/>
                  </a:lnTo>
                  <a:lnTo>
                    <a:pt x="53" y="753"/>
                  </a:lnTo>
                  <a:lnTo>
                    <a:pt x="215" y="580"/>
                  </a:lnTo>
                  <a:lnTo>
                    <a:pt x="0" y="554"/>
                  </a:lnTo>
                  <a:lnTo>
                    <a:pt x="207" y="476"/>
                  </a:lnTo>
                  <a:lnTo>
                    <a:pt x="18" y="347"/>
                  </a:lnTo>
                  <a:lnTo>
                    <a:pt x="233" y="376"/>
                  </a:lnTo>
                  <a:lnTo>
                    <a:pt x="104" y="166"/>
                  </a:lnTo>
                  <a:lnTo>
                    <a:pt x="292" y="298"/>
                  </a:lnTo>
                  <a:lnTo>
                    <a:pt x="245" y="42"/>
                  </a:lnTo>
                  <a:lnTo>
                    <a:pt x="371" y="256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E254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1" name="Freeform 162"/>
            <p:cNvSpPr>
              <a:spLocks/>
            </p:cNvSpPr>
            <p:nvPr/>
          </p:nvSpPr>
          <p:spPr bwMode="auto">
            <a:xfrm>
              <a:off x="4834" y="840"/>
              <a:ext cx="410" cy="410"/>
            </a:xfrm>
            <a:custGeom>
              <a:avLst/>
              <a:gdLst>
                <a:gd name="T0" fmla="*/ 187 w 375"/>
                <a:gd name="T1" fmla="*/ 452 h 452"/>
                <a:gd name="T2" fmla="*/ 149 w 375"/>
                <a:gd name="T3" fmla="*/ 447 h 452"/>
                <a:gd name="T4" fmla="*/ 115 w 375"/>
                <a:gd name="T5" fmla="*/ 435 h 452"/>
                <a:gd name="T6" fmla="*/ 83 w 375"/>
                <a:gd name="T7" fmla="*/ 413 h 452"/>
                <a:gd name="T8" fmla="*/ 54 w 375"/>
                <a:gd name="T9" fmla="*/ 385 h 452"/>
                <a:gd name="T10" fmla="*/ 32 w 375"/>
                <a:gd name="T11" fmla="*/ 352 h 452"/>
                <a:gd name="T12" fmla="*/ 14 w 375"/>
                <a:gd name="T13" fmla="*/ 314 h 452"/>
                <a:gd name="T14" fmla="*/ 3 w 375"/>
                <a:gd name="T15" fmla="*/ 271 h 452"/>
                <a:gd name="T16" fmla="*/ 0 w 375"/>
                <a:gd name="T17" fmla="*/ 226 h 452"/>
                <a:gd name="T18" fmla="*/ 3 w 375"/>
                <a:gd name="T19" fmla="*/ 180 h 452"/>
                <a:gd name="T20" fmla="*/ 14 w 375"/>
                <a:gd name="T21" fmla="*/ 138 h 452"/>
                <a:gd name="T22" fmla="*/ 32 w 375"/>
                <a:gd name="T23" fmla="*/ 99 h 452"/>
                <a:gd name="T24" fmla="*/ 54 w 375"/>
                <a:gd name="T25" fmla="*/ 65 h 452"/>
                <a:gd name="T26" fmla="*/ 83 w 375"/>
                <a:gd name="T27" fmla="*/ 38 h 452"/>
                <a:gd name="T28" fmla="*/ 115 w 375"/>
                <a:gd name="T29" fmla="*/ 17 h 452"/>
                <a:gd name="T30" fmla="*/ 149 w 375"/>
                <a:gd name="T31" fmla="*/ 4 h 452"/>
                <a:gd name="T32" fmla="*/ 187 w 375"/>
                <a:gd name="T33" fmla="*/ 0 h 452"/>
                <a:gd name="T34" fmla="*/ 225 w 375"/>
                <a:gd name="T35" fmla="*/ 4 h 452"/>
                <a:gd name="T36" fmla="*/ 260 w 375"/>
                <a:gd name="T37" fmla="*/ 17 h 452"/>
                <a:gd name="T38" fmla="*/ 292 w 375"/>
                <a:gd name="T39" fmla="*/ 38 h 452"/>
                <a:gd name="T40" fmla="*/ 320 w 375"/>
                <a:gd name="T41" fmla="*/ 65 h 452"/>
                <a:gd name="T42" fmla="*/ 343 w 375"/>
                <a:gd name="T43" fmla="*/ 99 h 452"/>
                <a:gd name="T44" fmla="*/ 361 w 375"/>
                <a:gd name="T45" fmla="*/ 138 h 452"/>
                <a:gd name="T46" fmla="*/ 371 w 375"/>
                <a:gd name="T47" fmla="*/ 180 h 452"/>
                <a:gd name="T48" fmla="*/ 375 w 375"/>
                <a:gd name="T49" fmla="*/ 226 h 452"/>
                <a:gd name="T50" fmla="*/ 371 w 375"/>
                <a:gd name="T51" fmla="*/ 271 h 452"/>
                <a:gd name="T52" fmla="*/ 361 w 375"/>
                <a:gd name="T53" fmla="*/ 314 h 452"/>
                <a:gd name="T54" fmla="*/ 343 w 375"/>
                <a:gd name="T55" fmla="*/ 352 h 452"/>
                <a:gd name="T56" fmla="*/ 320 w 375"/>
                <a:gd name="T57" fmla="*/ 385 h 452"/>
                <a:gd name="T58" fmla="*/ 292 w 375"/>
                <a:gd name="T59" fmla="*/ 413 h 452"/>
                <a:gd name="T60" fmla="*/ 260 w 375"/>
                <a:gd name="T61" fmla="*/ 435 h 452"/>
                <a:gd name="T62" fmla="*/ 225 w 375"/>
                <a:gd name="T63" fmla="*/ 447 h 452"/>
                <a:gd name="T64" fmla="*/ 187 w 375"/>
                <a:gd name="T6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5" h="452">
                  <a:moveTo>
                    <a:pt x="187" y="452"/>
                  </a:moveTo>
                  <a:lnTo>
                    <a:pt x="149" y="447"/>
                  </a:lnTo>
                  <a:lnTo>
                    <a:pt x="115" y="435"/>
                  </a:lnTo>
                  <a:lnTo>
                    <a:pt x="83" y="413"/>
                  </a:lnTo>
                  <a:lnTo>
                    <a:pt x="54" y="385"/>
                  </a:lnTo>
                  <a:lnTo>
                    <a:pt x="32" y="352"/>
                  </a:lnTo>
                  <a:lnTo>
                    <a:pt x="14" y="314"/>
                  </a:lnTo>
                  <a:lnTo>
                    <a:pt x="3" y="271"/>
                  </a:lnTo>
                  <a:lnTo>
                    <a:pt x="0" y="226"/>
                  </a:lnTo>
                  <a:lnTo>
                    <a:pt x="3" y="180"/>
                  </a:lnTo>
                  <a:lnTo>
                    <a:pt x="14" y="138"/>
                  </a:lnTo>
                  <a:lnTo>
                    <a:pt x="32" y="99"/>
                  </a:lnTo>
                  <a:lnTo>
                    <a:pt x="54" y="65"/>
                  </a:lnTo>
                  <a:lnTo>
                    <a:pt x="83" y="38"/>
                  </a:lnTo>
                  <a:lnTo>
                    <a:pt x="115" y="17"/>
                  </a:lnTo>
                  <a:lnTo>
                    <a:pt x="149" y="4"/>
                  </a:lnTo>
                  <a:lnTo>
                    <a:pt x="187" y="0"/>
                  </a:lnTo>
                  <a:lnTo>
                    <a:pt x="225" y="4"/>
                  </a:lnTo>
                  <a:lnTo>
                    <a:pt x="260" y="17"/>
                  </a:lnTo>
                  <a:lnTo>
                    <a:pt x="292" y="38"/>
                  </a:lnTo>
                  <a:lnTo>
                    <a:pt x="320" y="65"/>
                  </a:lnTo>
                  <a:lnTo>
                    <a:pt x="343" y="99"/>
                  </a:lnTo>
                  <a:lnTo>
                    <a:pt x="361" y="138"/>
                  </a:lnTo>
                  <a:lnTo>
                    <a:pt x="371" y="180"/>
                  </a:lnTo>
                  <a:lnTo>
                    <a:pt x="375" y="226"/>
                  </a:lnTo>
                  <a:lnTo>
                    <a:pt x="371" y="271"/>
                  </a:lnTo>
                  <a:lnTo>
                    <a:pt x="361" y="314"/>
                  </a:lnTo>
                  <a:lnTo>
                    <a:pt x="343" y="352"/>
                  </a:lnTo>
                  <a:lnTo>
                    <a:pt x="320" y="385"/>
                  </a:lnTo>
                  <a:lnTo>
                    <a:pt x="292" y="413"/>
                  </a:lnTo>
                  <a:lnTo>
                    <a:pt x="260" y="435"/>
                  </a:lnTo>
                  <a:lnTo>
                    <a:pt x="225" y="447"/>
                  </a:lnTo>
                  <a:lnTo>
                    <a:pt x="187" y="4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49" y="5017075"/>
            <a:ext cx="4107600" cy="121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 Placeholder 2"/>
          <p:cNvSpPr txBox="1">
            <a:spLocks/>
          </p:cNvSpPr>
          <p:nvPr/>
        </p:nvSpPr>
        <p:spPr>
          <a:xfrm>
            <a:off x="248498" y="1494133"/>
            <a:ext cx="8521188" cy="4735164"/>
          </a:xfrm>
          <a:prstGeom prst="rect">
            <a:avLst/>
          </a:prstGeom>
        </p:spPr>
        <p:txBody>
          <a:bodyPr/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Field cultivation = improvement of root-zone environment</a:t>
            </a:r>
          </a:p>
          <a:p>
            <a:r>
              <a:rPr lang="en-GB" sz="2000" dirty="0">
                <a:solidFill>
                  <a:schemeClr val="tx1"/>
                </a:solidFill>
                <a:latin typeface="+mn-lt"/>
              </a:rPr>
              <a:t>Protected cultivation = improvement also of the aerial </a:t>
            </a:r>
            <a:r>
              <a:rPr lang="en-GB" sz="2000" dirty="0" smtClean="0">
                <a:solidFill>
                  <a:schemeClr val="tx1"/>
                </a:solidFill>
                <a:latin typeface="+mn-lt"/>
              </a:rPr>
              <a:t>environment</a:t>
            </a: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endParaRPr lang="en-GB" dirty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  <a:p>
            <a:endParaRPr lang="en-GB" dirty="0" smtClean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  <a:p>
            <a:pPr marL="0" indent="0">
              <a:buNone/>
            </a:pPr>
            <a:endParaRPr lang="en-GB" dirty="0" smtClean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  <a:p>
            <a:pPr marL="0" indent="0">
              <a:buNone/>
            </a:pPr>
            <a:endParaRPr lang="en-GB" dirty="0" smtClean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  <a:p>
            <a:endParaRPr lang="en-GB" dirty="0" smtClean="0">
              <a:effectLst>
                <a:glow rad="127000">
                  <a:schemeClr val="bg1">
                    <a:alpha val="80000"/>
                  </a:schemeClr>
                </a:glow>
              </a:effectLst>
            </a:endParaRPr>
          </a:p>
          <a:p>
            <a:r>
              <a:rPr lang="en-GB" dirty="0" smtClean="0">
                <a:solidFill>
                  <a:schemeClr val="tx1"/>
                </a:solidFill>
                <a:effectLst>
                  <a:glow rad="127000">
                    <a:schemeClr val="bg1">
                      <a:alpha val="80000"/>
                    </a:schemeClr>
                  </a:glow>
                </a:effectLst>
                <a:latin typeface="+mn-lt"/>
              </a:rPr>
              <a:t>The properties of the shelter determine the aerial factors inside</a:t>
            </a:r>
            <a:endParaRPr lang="en-GB" dirty="0">
              <a:solidFill>
                <a:schemeClr val="tx1"/>
              </a:solidFill>
              <a:effectLst>
                <a:glow rad="127000">
                  <a:schemeClr val="bg1">
                    <a:alpha val="80000"/>
                  </a:schemeClr>
                </a:glow>
              </a:effectLst>
              <a:latin typeface="+mn-lt"/>
            </a:endParaRPr>
          </a:p>
        </p:txBody>
      </p:sp>
      <p:sp>
        <p:nvSpPr>
          <p:cNvPr id="54" name="Cloud 53"/>
          <p:cNvSpPr/>
          <p:nvPr/>
        </p:nvSpPr>
        <p:spPr>
          <a:xfrm rot="557516">
            <a:off x="4564954" y="2458193"/>
            <a:ext cx="1800471" cy="838259"/>
          </a:xfrm>
          <a:prstGeom prst="cloud">
            <a:avLst/>
          </a:prstGeom>
          <a:gradFill flip="none" rotWithShape="1">
            <a:gsLst>
              <a:gs pos="2000">
                <a:srgbClr val="7D8496"/>
              </a:gs>
              <a:gs pos="47000">
                <a:srgbClr val="E6E6E6"/>
              </a:gs>
              <a:gs pos="100000">
                <a:srgbClr val="E6E6E6"/>
              </a:gs>
            </a:gsLst>
            <a:lin ang="16200000" scaled="1"/>
            <a:tileRect/>
          </a:gra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48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4" grpId="0" animBg="1"/>
      <p:bldP spid="61" grpId="0" build="p"/>
      <p:bldP spid="5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655" y="390436"/>
            <a:ext cx="81187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glass (hemispherical light transmission of 81,9%)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glass with a new coating (hemispherical light transmission of 85,6%)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298942"/>
              </p:ext>
            </p:extLst>
          </p:nvPr>
        </p:nvGraphicFramePr>
        <p:xfrm>
          <a:off x="369455" y="1320018"/>
          <a:ext cx="8321964" cy="409070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366844">
                  <a:extLst>
                    <a:ext uri="{9D8B030D-6E8A-4147-A177-3AD203B41FA5}">
                      <a16:colId xmlns:a16="http://schemas.microsoft.com/office/drawing/2014/main" val="1046937972"/>
                    </a:ext>
                  </a:extLst>
                </a:gridCol>
                <a:gridCol w="2034877">
                  <a:extLst>
                    <a:ext uri="{9D8B030D-6E8A-4147-A177-3AD203B41FA5}">
                      <a16:colId xmlns:a16="http://schemas.microsoft.com/office/drawing/2014/main" val="3740554500"/>
                    </a:ext>
                  </a:extLst>
                </a:gridCol>
                <a:gridCol w="1796672">
                  <a:extLst>
                    <a:ext uri="{9D8B030D-6E8A-4147-A177-3AD203B41FA5}">
                      <a16:colId xmlns:a16="http://schemas.microsoft.com/office/drawing/2014/main" val="3109398914"/>
                    </a:ext>
                  </a:extLst>
                </a:gridCol>
                <a:gridCol w="2123571">
                  <a:extLst>
                    <a:ext uri="{9D8B030D-6E8A-4147-A177-3AD203B41FA5}">
                      <a16:colId xmlns:a16="http://schemas.microsoft.com/office/drawing/2014/main" val="3846031583"/>
                    </a:ext>
                  </a:extLst>
                </a:gridCol>
              </a:tblGrid>
              <a:tr h="46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Tomato(+%)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Sweet </a:t>
                      </a:r>
                      <a:r>
                        <a:rPr lang="en-US" sz="1400" dirty="0" smtClean="0">
                          <a:effectLst/>
                        </a:rPr>
                        <a:t>pepper(+%)</a:t>
                      </a:r>
                      <a:endParaRPr lang="nl-NL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Cucumber(+%)</a:t>
                      </a:r>
                      <a:endParaRPr lang="nl-NL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3365419"/>
                  </a:ext>
                </a:extLst>
              </a:tr>
              <a:tr h="46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 in greenhouse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9797246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Photosynthesis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3,2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7371059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Leaf area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0.9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0,2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9514484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Plant weight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1,6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2,2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4616047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Yield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3,2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2,9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5,2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0862672"/>
                  </a:ext>
                </a:extLst>
              </a:tr>
              <a:tr h="46842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 </a:t>
                      </a:r>
                      <a:endParaRPr lang="nl-NL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</a:rPr>
                        <a:t>Chrysanthemum </a:t>
                      </a:r>
                      <a:r>
                        <a:rPr lang="en-US" sz="1400" b="1" dirty="0" smtClean="0">
                          <a:effectLst/>
                        </a:rPr>
                        <a:t>(+%)</a:t>
                      </a:r>
                      <a:endParaRPr lang="nl-NL" sz="1400" b="1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NL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</a:rPr>
                        <a:t>Gerbera</a:t>
                      </a:r>
                      <a:r>
                        <a:rPr lang="en-US" sz="1400" b="1" dirty="0" smtClean="0">
                          <a:effectLst/>
                        </a:rPr>
                        <a:t>(+%)</a:t>
                      </a:r>
                      <a:endParaRPr lang="nl-NL" sz="1400" b="1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NL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effectLst/>
                        </a:rPr>
                        <a:t>Rose</a:t>
                      </a:r>
                      <a:r>
                        <a:rPr lang="en-US" sz="1400" b="1" dirty="0" smtClean="0">
                          <a:effectLst/>
                        </a:rPr>
                        <a:t>(+%)</a:t>
                      </a:r>
                      <a:endParaRPr lang="nl-NL" sz="1400" b="1" dirty="0" smtClean="0">
                        <a:effectLst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NL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322181"/>
                  </a:ext>
                </a:extLst>
              </a:tr>
              <a:tr h="4684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 in greenhouse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3,8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3,6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2,4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804570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Photosynthesis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3,2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1,5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358966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Leaf area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0,0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1,3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7150793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Plant weight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3,0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1,2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9894179"/>
                  </a:ext>
                </a:extLst>
              </a:tr>
              <a:tr h="234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Yield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3,4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2,6</a:t>
                      </a:r>
                      <a:endParaRPr lang="nl-N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2,8</a:t>
                      </a:r>
                      <a:endParaRPr lang="nl-N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282271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89381" y="5693975"/>
            <a:ext cx="544021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Crop growth parameters, all values (in %) show the beneficial effect of a glass with higher light transmission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5278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44066" y="126422"/>
            <a:ext cx="2711934" cy="686377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400" b="1" dirty="0" smtClean="0"/>
              <a:t>Conclusions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                                  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175491" y="701962"/>
            <a:ext cx="8497455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Greenhouse models are suitable to compare different covering materials </a:t>
            </a:r>
            <a:r>
              <a:rPr lang="en-US" dirty="0" smtClean="0"/>
              <a:t>with </a:t>
            </a:r>
            <a:r>
              <a:rPr lang="en-US" dirty="0"/>
              <a:t>each other while </a:t>
            </a:r>
            <a:r>
              <a:rPr lang="en-US" dirty="0" smtClean="0"/>
              <a:t>keeping </a:t>
            </a:r>
            <a:r>
              <a:rPr lang="en-US" dirty="0"/>
              <a:t>all other factors </a:t>
            </a:r>
            <a:r>
              <a:rPr lang="en-US" dirty="0" smtClean="0"/>
              <a:t>constant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This </a:t>
            </a:r>
            <a:r>
              <a:rPr lang="en-US" dirty="0"/>
              <a:t>gives fast answers without very intensive and costly agronomic trials.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Models </a:t>
            </a:r>
            <a:r>
              <a:rPr lang="en-US" dirty="0"/>
              <a:t>shown in this paper have been intensively  validated with experimental data in different climate conditions, for different greenhouse types and different crops and cropping strategies.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described models always assume a “good grower</a:t>
            </a:r>
            <a:r>
              <a:rPr lang="en-US" dirty="0" smtClean="0"/>
              <a:t>”. More </a:t>
            </a:r>
            <a:r>
              <a:rPr lang="en-US" dirty="0"/>
              <a:t>conservative yield values can be obtained by using </a:t>
            </a:r>
            <a:r>
              <a:rPr lang="en-US" dirty="0" smtClean="0"/>
              <a:t>correction.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Connecting model output </a:t>
            </a:r>
            <a:r>
              <a:rPr lang="en-US" dirty="0"/>
              <a:t>with economic figures makes it possible to define interesting business cases for growers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Help </a:t>
            </a:r>
            <a:r>
              <a:rPr lang="en-US" dirty="0"/>
              <a:t>growers in their decision for a suitable covering or can help producers to develop new materials for the greenhouse market.</a:t>
            </a:r>
          </a:p>
        </p:txBody>
      </p:sp>
      <p:sp>
        <p:nvSpPr>
          <p:cNvPr id="5" name="Rectangle 4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210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93200" y="230189"/>
            <a:ext cx="8250750" cy="1353086"/>
          </a:xfrm>
        </p:spPr>
        <p:txBody>
          <a:bodyPr/>
          <a:lstStyle/>
          <a:p>
            <a:r>
              <a:rPr lang="en-GB" dirty="0" smtClean="0"/>
              <a:t>Wageningen University &amp; Research, </a:t>
            </a:r>
            <a:br>
              <a:rPr lang="en-GB" dirty="0" smtClean="0"/>
            </a:br>
            <a:r>
              <a:rPr lang="en-GB" dirty="0" smtClean="0"/>
              <a:t>BU Greenhouse Horticulture</a:t>
            </a:r>
            <a:endParaRPr lang="en-GB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493200" y="1758127"/>
            <a:ext cx="3276600" cy="975548"/>
          </a:xfrm>
        </p:spPr>
        <p:txBody>
          <a:bodyPr/>
          <a:lstStyle/>
          <a:p>
            <a:r>
              <a:rPr lang="en-GB" dirty="0" smtClean="0"/>
              <a:t>Innovations for the horticultural sector</a:t>
            </a:r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86200" y="1715540"/>
            <a:ext cx="4921876" cy="4921876"/>
          </a:xfrm>
        </p:spPr>
      </p:pic>
      <p:sp>
        <p:nvSpPr>
          <p:cNvPr id="2" name="TextBox 1"/>
          <p:cNvSpPr txBox="1"/>
          <p:nvPr/>
        </p:nvSpPr>
        <p:spPr>
          <a:xfrm rot="18659011">
            <a:off x="4323088" y="3582573"/>
            <a:ext cx="4234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THANKS </a:t>
            </a: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A LOT FOR YOUR ATTENTION!</a:t>
            </a:r>
            <a:endParaRPr lang="en-GB" sz="2800" b="1" dirty="0" err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44" name="Freeform 32"/>
          <p:cNvSpPr>
            <a:spLocks/>
          </p:cNvSpPr>
          <p:nvPr/>
        </p:nvSpPr>
        <p:spPr bwMode="auto">
          <a:xfrm rot="-6221366">
            <a:off x="5845969" y="1268331"/>
            <a:ext cx="1295400" cy="4910138"/>
          </a:xfrm>
          <a:custGeom>
            <a:avLst/>
            <a:gdLst>
              <a:gd name="T0" fmla="*/ 412 w 3221"/>
              <a:gd name="T1" fmla="*/ 0 h 2469"/>
              <a:gd name="T2" fmla="*/ 590 w 3221"/>
              <a:gd name="T3" fmla="*/ 241 h 2469"/>
              <a:gd name="T4" fmla="*/ 799 w 3221"/>
              <a:gd name="T5" fmla="*/ 513 h 2469"/>
              <a:gd name="T6" fmla="*/ 997 w 3221"/>
              <a:gd name="T7" fmla="*/ 776 h 2469"/>
              <a:gd name="T8" fmla="*/ 1155 w 3221"/>
              <a:gd name="T9" fmla="*/ 999 h 2469"/>
              <a:gd name="T10" fmla="*/ 1311 w 3221"/>
              <a:gd name="T11" fmla="*/ 1241 h 2469"/>
              <a:gd name="T12" fmla="*/ 1456 w 3221"/>
              <a:gd name="T13" fmla="*/ 1502 h 2469"/>
              <a:gd name="T14" fmla="*/ 1572 w 3221"/>
              <a:gd name="T15" fmla="*/ 1762 h 2469"/>
              <a:gd name="T16" fmla="*/ 1668 w 3221"/>
              <a:gd name="T17" fmla="*/ 1498 h 2469"/>
              <a:gd name="T18" fmla="*/ 1796 w 3221"/>
              <a:gd name="T19" fmla="*/ 1191 h 2469"/>
              <a:gd name="T20" fmla="*/ 1950 w 3221"/>
              <a:gd name="T21" fmla="*/ 895 h 2469"/>
              <a:gd name="T22" fmla="*/ 2192 w 3221"/>
              <a:gd name="T23" fmla="*/ 548 h 2469"/>
              <a:gd name="T24" fmla="*/ 2426 w 3221"/>
              <a:gd name="T25" fmla="*/ 278 h 2469"/>
              <a:gd name="T26" fmla="*/ 2769 w 3221"/>
              <a:gd name="T27" fmla="*/ 0 h 2469"/>
              <a:gd name="T28" fmla="*/ 3062 w 3221"/>
              <a:gd name="T29" fmla="*/ 130 h 2469"/>
              <a:gd name="T30" fmla="*/ 2758 w 3221"/>
              <a:gd name="T31" fmla="*/ 434 h 2469"/>
              <a:gd name="T32" fmla="*/ 2481 w 3221"/>
              <a:gd name="T33" fmla="*/ 753 h 2469"/>
              <a:gd name="T34" fmla="*/ 2268 w 3221"/>
              <a:gd name="T35" fmla="*/ 1050 h 2469"/>
              <a:gd name="T36" fmla="*/ 2095 w 3221"/>
              <a:gd name="T37" fmla="*/ 1361 h 2469"/>
              <a:gd name="T38" fmla="*/ 1969 w 3221"/>
              <a:gd name="T39" fmla="*/ 1638 h 2469"/>
              <a:gd name="T40" fmla="*/ 1889 w 3221"/>
              <a:gd name="T41" fmla="*/ 1845 h 2469"/>
              <a:gd name="T42" fmla="*/ 1827 w 3221"/>
              <a:gd name="T43" fmla="*/ 2050 h 2469"/>
              <a:gd name="T44" fmla="*/ 1633 w 3221"/>
              <a:gd name="T45" fmla="*/ 2469 h 2469"/>
              <a:gd name="T46" fmla="*/ 1405 w 3221"/>
              <a:gd name="T47" fmla="*/ 2050 h 2469"/>
              <a:gd name="T48" fmla="*/ 1354 w 3221"/>
              <a:gd name="T49" fmla="*/ 1891 h 2469"/>
              <a:gd name="T50" fmla="*/ 1246 w 3221"/>
              <a:gd name="T51" fmla="*/ 1690 h 2469"/>
              <a:gd name="T52" fmla="*/ 1116 w 3221"/>
              <a:gd name="T53" fmla="*/ 1480 h 2469"/>
              <a:gd name="T54" fmla="*/ 979 w 3221"/>
              <a:gd name="T55" fmla="*/ 1273 h 2469"/>
              <a:gd name="T56" fmla="*/ 848 w 3221"/>
              <a:gd name="T57" fmla="*/ 1076 h 2469"/>
              <a:gd name="T58" fmla="*/ 607 w 3221"/>
              <a:gd name="T59" fmla="*/ 747 h 2469"/>
              <a:gd name="T60" fmla="*/ 445 w 3221"/>
              <a:gd name="T61" fmla="*/ 539 h 2469"/>
              <a:gd name="T62" fmla="*/ 224 w 3221"/>
              <a:gd name="T63" fmla="*/ 266 h 2469"/>
              <a:gd name="T64" fmla="*/ 0 w 3221"/>
              <a:gd name="T65" fmla="*/ 0 h 2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21" h="2469">
                <a:moveTo>
                  <a:pt x="0" y="0"/>
                </a:moveTo>
                <a:lnTo>
                  <a:pt x="412" y="0"/>
                </a:lnTo>
                <a:lnTo>
                  <a:pt x="502" y="123"/>
                </a:lnTo>
                <a:lnTo>
                  <a:pt x="590" y="241"/>
                </a:lnTo>
                <a:lnTo>
                  <a:pt x="687" y="369"/>
                </a:lnTo>
                <a:lnTo>
                  <a:pt x="799" y="513"/>
                </a:lnTo>
                <a:lnTo>
                  <a:pt x="902" y="652"/>
                </a:lnTo>
                <a:lnTo>
                  <a:pt x="997" y="776"/>
                </a:lnTo>
                <a:lnTo>
                  <a:pt x="1079" y="890"/>
                </a:lnTo>
                <a:lnTo>
                  <a:pt x="1155" y="999"/>
                </a:lnTo>
                <a:lnTo>
                  <a:pt x="1242" y="1129"/>
                </a:lnTo>
                <a:lnTo>
                  <a:pt x="1311" y="1241"/>
                </a:lnTo>
                <a:lnTo>
                  <a:pt x="1383" y="1364"/>
                </a:lnTo>
                <a:lnTo>
                  <a:pt x="1456" y="1502"/>
                </a:lnTo>
                <a:lnTo>
                  <a:pt x="1517" y="1627"/>
                </a:lnTo>
                <a:lnTo>
                  <a:pt x="1572" y="1762"/>
                </a:lnTo>
                <a:lnTo>
                  <a:pt x="1618" y="1642"/>
                </a:lnTo>
                <a:lnTo>
                  <a:pt x="1668" y="1498"/>
                </a:lnTo>
                <a:lnTo>
                  <a:pt x="1730" y="1345"/>
                </a:lnTo>
                <a:lnTo>
                  <a:pt x="1796" y="1191"/>
                </a:lnTo>
                <a:lnTo>
                  <a:pt x="1868" y="1042"/>
                </a:lnTo>
                <a:lnTo>
                  <a:pt x="1950" y="895"/>
                </a:lnTo>
                <a:lnTo>
                  <a:pt x="2049" y="736"/>
                </a:lnTo>
                <a:lnTo>
                  <a:pt x="2192" y="548"/>
                </a:lnTo>
                <a:lnTo>
                  <a:pt x="2304" y="409"/>
                </a:lnTo>
                <a:lnTo>
                  <a:pt x="2426" y="278"/>
                </a:lnTo>
                <a:lnTo>
                  <a:pt x="2552" y="167"/>
                </a:lnTo>
                <a:lnTo>
                  <a:pt x="2769" y="0"/>
                </a:lnTo>
                <a:lnTo>
                  <a:pt x="3221" y="0"/>
                </a:lnTo>
                <a:lnTo>
                  <a:pt x="3062" y="130"/>
                </a:lnTo>
                <a:lnTo>
                  <a:pt x="2899" y="289"/>
                </a:lnTo>
                <a:lnTo>
                  <a:pt x="2758" y="434"/>
                </a:lnTo>
                <a:lnTo>
                  <a:pt x="2625" y="578"/>
                </a:lnTo>
                <a:lnTo>
                  <a:pt x="2481" y="753"/>
                </a:lnTo>
                <a:lnTo>
                  <a:pt x="2355" y="924"/>
                </a:lnTo>
                <a:lnTo>
                  <a:pt x="2268" y="1050"/>
                </a:lnTo>
                <a:lnTo>
                  <a:pt x="2175" y="1215"/>
                </a:lnTo>
                <a:lnTo>
                  <a:pt x="2095" y="1361"/>
                </a:lnTo>
                <a:lnTo>
                  <a:pt x="2037" y="1483"/>
                </a:lnTo>
                <a:lnTo>
                  <a:pt x="1969" y="1638"/>
                </a:lnTo>
                <a:lnTo>
                  <a:pt x="1921" y="1761"/>
                </a:lnTo>
                <a:lnTo>
                  <a:pt x="1889" y="1845"/>
                </a:lnTo>
                <a:lnTo>
                  <a:pt x="1854" y="1956"/>
                </a:lnTo>
                <a:lnTo>
                  <a:pt x="1827" y="2050"/>
                </a:lnTo>
                <a:lnTo>
                  <a:pt x="2055" y="2050"/>
                </a:lnTo>
                <a:lnTo>
                  <a:pt x="1633" y="2469"/>
                </a:lnTo>
                <a:lnTo>
                  <a:pt x="1178" y="2050"/>
                </a:lnTo>
                <a:lnTo>
                  <a:pt x="1405" y="2050"/>
                </a:lnTo>
                <a:lnTo>
                  <a:pt x="1386" y="1978"/>
                </a:lnTo>
                <a:lnTo>
                  <a:pt x="1354" y="1891"/>
                </a:lnTo>
                <a:lnTo>
                  <a:pt x="1307" y="1801"/>
                </a:lnTo>
                <a:lnTo>
                  <a:pt x="1246" y="1690"/>
                </a:lnTo>
                <a:lnTo>
                  <a:pt x="1177" y="1577"/>
                </a:lnTo>
                <a:lnTo>
                  <a:pt x="1116" y="1480"/>
                </a:lnTo>
                <a:lnTo>
                  <a:pt x="1052" y="1382"/>
                </a:lnTo>
                <a:lnTo>
                  <a:pt x="979" y="1273"/>
                </a:lnTo>
                <a:lnTo>
                  <a:pt x="918" y="1183"/>
                </a:lnTo>
                <a:lnTo>
                  <a:pt x="848" y="1076"/>
                </a:lnTo>
                <a:lnTo>
                  <a:pt x="712" y="888"/>
                </a:lnTo>
                <a:lnTo>
                  <a:pt x="607" y="747"/>
                </a:lnTo>
                <a:lnTo>
                  <a:pt x="520" y="634"/>
                </a:lnTo>
                <a:lnTo>
                  <a:pt x="445" y="539"/>
                </a:lnTo>
                <a:lnTo>
                  <a:pt x="330" y="398"/>
                </a:lnTo>
                <a:lnTo>
                  <a:pt x="224" y="266"/>
                </a:lnTo>
                <a:lnTo>
                  <a:pt x="116" y="13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CC66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858115" name="Rectangle 3" descr="Dashed upward diagonal"/>
          <p:cNvSpPr>
            <a:spLocks noChangeArrowheads="1"/>
          </p:cNvSpPr>
          <p:nvPr/>
        </p:nvSpPr>
        <p:spPr bwMode="auto">
          <a:xfrm>
            <a:off x="0" y="5450774"/>
            <a:ext cx="9144000" cy="721426"/>
          </a:xfrm>
          <a:prstGeom prst="rect">
            <a:avLst/>
          </a:prstGeom>
          <a:pattFill prst="dashUpDiag">
            <a:fgClr>
              <a:schemeClr val="accent4">
                <a:lumMod val="50000"/>
              </a:schemeClr>
            </a:fgClr>
            <a:bgClr>
              <a:srgbClr val="FFFFFF"/>
            </a:bgClr>
          </a:patt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858116" name="Group 4"/>
          <p:cNvGrpSpPr>
            <a:grpSpLocks/>
          </p:cNvGrpSpPr>
          <p:nvPr/>
        </p:nvGrpSpPr>
        <p:grpSpPr bwMode="auto">
          <a:xfrm>
            <a:off x="7162800" y="1367550"/>
            <a:ext cx="1016000" cy="1797050"/>
            <a:chOff x="1920" y="644"/>
            <a:chExt cx="640" cy="1132"/>
          </a:xfrm>
        </p:grpSpPr>
        <p:sp>
          <p:nvSpPr>
            <p:cNvPr id="858117" name="Text Box 5"/>
            <p:cNvSpPr txBox="1">
              <a:spLocks noChangeArrowheads="1"/>
            </p:cNvSpPr>
            <p:nvPr/>
          </p:nvSpPr>
          <p:spPr bwMode="auto">
            <a:xfrm>
              <a:off x="1936" y="644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0066FF"/>
                  </a:solidFill>
                </a:rPr>
                <a:t>[H</a:t>
              </a:r>
              <a:r>
                <a:rPr lang="en-US" sz="1800" baseline="-25000">
                  <a:solidFill>
                    <a:srgbClr val="0066FF"/>
                  </a:solidFill>
                </a:rPr>
                <a:t>2</a:t>
              </a:r>
              <a:r>
                <a:rPr lang="en-US" sz="1800">
                  <a:solidFill>
                    <a:srgbClr val="0066FF"/>
                  </a:solidFill>
                </a:rPr>
                <a:t>O]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58118" name="Freeform 6" descr="Large confetti"/>
            <p:cNvSpPr>
              <a:spLocks/>
            </p:cNvSpPr>
            <p:nvPr/>
          </p:nvSpPr>
          <p:spPr bwMode="auto">
            <a:xfrm rot="5400000">
              <a:off x="1704" y="1080"/>
              <a:ext cx="912" cy="480"/>
            </a:xfrm>
            <a:custGeom>
              <a:avLst/>
              <a:gdLst>
                <a:gd name="T0" fmla="*/ 3038 w 3038"/>
                <a:gd name="T1" fmla="*/ 1765 h 1765"/>
                <a:gd name="T2" fmla="*/ 2324 w 3038"/>
                <a:gd name="T3" fmla="*/ 1759 h 1765"/>
                <a:gd name="T4" fmla="*/ 2120 w 3038"/>
                <a:gd name="T5" fmla="*/ 1720 h 1765"/>
                <a:gd name="T6" fmla="*/ 1930 w 3038"/>
                <a:gd name="T7" fmla="*/ 1653 h 1765"/>
                <a:gd name="T8" fmla="*/ 1749 w 3038"/>
                <a:gd name="T9" fmla="*/ 1552 h 1765"/>
                <a:gd name="T10" fmla="*/ 1614 w 3038"/>
                <a:gd name="T11" fmla="*/ 1433 h 1765"/>
                <a:gd name="T12" fmla="*/ 1504 w 3038"/>
                <a:gd name="T13" fmla="*/ 1267 h 1765"/>
                <a:gd name="T14" fmla="*/ 1450 w 3038"/>
                <a:gd name="T15" fmla="*/ 1135 h 1765"/>
                <a:gd name="T16" fmla="*/ 1366 w 3038"/>
                <a:gd name="T17" fmla="*/ 1044 h 1765"/>
                <a:gd name="T18" fmla="*/ 1245 w 3038"/>
                <a:gd name="T19" fmla="*/ 981 h 1765"/>
                <a:gd name="T20" fmla="*/ 1113 w 3038"/>
                <a:gd name="T21" fmla="*/ 973 h 1765"/>
                <a:gd name="T22" fmla="*/ 1009 w 3038"/>
                <a:gd name="T23" fmla="*/ 999 h 1765"/>
                <a:gd name="T24" fmla="*/ 976 w 3038"/>
                <a:gd name="T25" fmla="*/ 1193 h 1765"/>
                <a:gd name="T26" fmla="*/ 471 w 3038"/>
                <a:gd name="T27" fmla="*/ 0 h 1765"/>
                <a:gd name="T28" fmla="*/ 629 w 3038"/>
                <a:gd name="T29" fmla="*/ 111 h 1765"/>
                <a:gd name="T30" fmla="*/ 740 w 3038"/>
                <a:gd name="T31" fmla="*/ 67 h 1765"/>
                <a:gd name="T32" fmla="*/ 886 w 3038"/>
                <a:gd name="T33" fmla="*/ 33 h 1765"/>
                <a:gd name="T34" fmla="*/ 1028 w 3038"/>
                <a:gd name="T35" fmla="*/ 13 h 1765"/>
                <a:gd name="T36" fmla="*/ 1212 w 3038"/>
                <a:gd name="T37" fmla="*/ 15 h 1765"/>
                <a:gd name="T38" fmla="*/ 1405 w 3038"/>
                <a:gd name="T39" fmla="*/ 48 h 1765"/>
                <a:gd name="T40" fmla="*/ 1563 w 3038"/>
                <a:gd name="T41" fmla="*/ 98 h 1765"/>
                <a:gd name="T42" fmla="*/ 1696 w 3038"/>
                <a:gd name="T43" fmla="*/ 157 h 1765"/>
                <a:gd name="T44" fmla="*/ 1841 w 3038"/>
                <a:gd name="T45" fmla="*/ 240 h 1765"/>
                <a:gd name="T46" fmla="*/ 1956 w 3038"/>
                <a:gd name="T47" fmla="*/ 331 h 1765"/>
                <a:gd name="T48" fmla="*/ 2065 w 3038"/>
                <a:gd name="T49" fmla="*/ 435 h 1765"/>
                <a:gd name="T50" fmla="*/ 2153 w 3038"/>
                <a:gd name="T51" fmla="*/ 538 h 1765"/>
                <a:gd name="T52" fmla="*/ 2223 w 3038"/>
                <a:gd name="T53" fmla="*/ 612 h 1765"/>
                <a:gd name="T54" fmla="*/ 2280 w 3038"/>
                <a:gd name="T55" fmla="*/ 657 h 1765"/>
                <a:gd name="T56" fmla="*/ 2360 w 3038"/>
                <a:gd name="T57" fmla="*/ 707 h 1765"/>
                <a:gd name="T58" fmla="*/ 2430 w 3038"/>
                <a:gd name="T59" fmla="*/ 740 h 1765"/>
                <a:gd name="T60" fmla="*/ 2539 w 3038"/>
                <a:gd name="T61" fmla="*/ 774 h 1765"/>
                <a:gd name="T62" fmla="*/ 2636 w 3038"/>
                <a:gd name="T63" fmla="*/ 791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8" h="1765">
                  <a:moveTo>
                    <a:pt x="3038" y="787"/>
                  </a:moveTo>
                  <a:lnTo>
                    <a:pt x="3038" y="1765"/>
                  </a:lnTo>
                  <a:lnTo>
                    <a:pt x="2404" y="1765"/>
                  </a:lnTo>
                  <a:lnTo>
                    <a:pt x="2324" y="1759"/>
                  </a:lnTo>
                  <a:lnTo>
                    <a:pt x="2243" y="1746"/>
                  </a:lnTo>
                  <a:lnTo>
                    <a:pt x="2120" y="1720"/>
                  </a:lnTo>
                  <a:lnTo>
                    <a:pt x="2021" y="1687"/>
                  </a:lnTo>
                  <a:lnTo>
                    <a:pt x="1930" y="1653"/>
                  </a:lnTo>
                  <a:lnTo>
                    <a:pt x="1826" y="1601"/>
                  </a:lnTo>
                  <a:lnTo>
                    <a:pt x="1749" y="1552"/>
                  </a:lnTo>
                  <a:lnTo>
                    <a:pt x="1683" y="1500"/>
                  </a:lnTo>
                  <a:lnTo>
                    <a:pt x="1614" y="1433"/>
                  </a:lnTo>
                  <a:lnTo>
                    <a:pt x="1547" y="1355"/>
                  </a:lnTo>
                  <a:lnTo>
                    <a:pt x="1504" y="1267"/>
                  </a:lnTo>
                  <a:lnTo>
                    <a:pt x="1483" y="1213"/>
                  </a:lnTo>
                  <a:lnTo>
                    <a:pt x="1450" y="1135"/>
                  </a:lnTo>
                  <a:lnTo>
                    <a:pt x="1407" y="1083"/>
                  </a:lnTo>
                  <a:lnTo>
                    <a:pt x="1366" y="1044"/>
                  </a:lnTo>
                  <a:lnTo>
                    <a:pt x="1317" y="1012"/>
                  </a:lnTo>
                  <a:lnTo>
                    <a:pt x="1245" y="981"/>
                  </a:lnTo>
                  <a:lnTo>
                    <a:pt x="1172" y="973"/>
                  </a:lnTo>
                  <a:lnTo>
                    <a:pt x="1113" y="973"/>
                  </a:lnTo>
                  <a:lnTo>
                    <a:pt x="1061" y="981"/>
                  </a:lnTo>
                  <a:lnTo>
                    <a:pt x="1009" y="999"/>
                  </a:lnTo>
                  <a:lnTo>
                    <a:pt x="912" y="1044"/>
                  </a:lnTo>
                  <a:lnTo>
                    <a:pt x="976" y="1193"/>
                  </a:lnTo>
                  <a:lnTo>
                    <a:pt x="0" y="908"/>
                  </a:lnTo>
                  <a:lnTo>
                    <a:pt x="471" y="0"/>
                  </a:lnTo>
                  <a:lnTo>
                    <a:pt x="531" y="152"/>
                  </a:lnTo>
                  <a:lnTo>
                    <a:pt x="629" y="111"/>
                  </a:lnTo>
                  <a:lnTo>
                    <a:pt x="688" y="87"/>
                  </a:lnTo>
                  <a:lnTo>
                    <a:pt x="740" y="67"/>
                  </a:lnTo>
                  <a:lnTo>
                    <a:pt x="808" y="52"/>
                  </a:lnTo>
                  <a:lnTo>
                    <a:pt x="886" y="33"/>
                  </a:lnTo>
                  <a:lnTo>
                    <a:pt x="945" y="22"/>
                  </a:lnTo>
                  <a:lnTo>
                    <a:pt x="1028" y="13"/>
                  </a:lnTo>
                  <a:lnTo>
                    <a:pt x="1121" y="13"/>
                  </a:lnTo>
                  <a:lnTo>
                    <a:pt x="1212" y="15"/>
                  </a:lnTo>
                  <a:lnTo>
                    <a:pt x="1317" y="33"/>
                  </a:lnTo>
                  <a:lnTo>
                    <a:pt x="1405" y="48"/>
                  </a:lnTo>
                  <a:lnTo>
                    <a:pt x="1476" y="67"/>
                  </a:lnTo>
                  <a:lnTo>
                    <a:pt x="1563" y="98"/>
                  </a:lnTo>
                  <a:lnTo>
                    <a:pt x="1631" y="126"/>
                  </a:lnTo>
                  <a:lnTo>
                    <a:pt x="1696" y="157"/>
                  </a:lnTo>
                  <a:lnTo>
                    <a:pt x="1775" y="201"/>
                  </a:lnTo>
                  <a:lnTo>
                    <a:pt x="1841" y="240"/>
                  </a:lnTo>
                  <a:lnTo>
                    <a:pt x="1905" y="287"/>
                  </a:lnTo>
                  <a:lnTo>
                    <a:pt x="1956" y="331"/>
                  </a:lnTo>
                  <a:lnTo>
                    <a:pt x="2010" y="377"/>
                  </a:lnTo>
                  <a:lnTo>
                    <a:pt x="2065" y="435"/>
                  </a:lnTo>
                  <a:lnTo>
                    <a:pt x="2107" y="476"/>
                  </a:lnTo>
                  <a:lnTo>
                    <a:pt x="2153" y="538"/>
                  </a:lnTo>
                  <a:lnTo>
                    <a:pt x="2184" y="573"/>
                  </a:lnTo>
                  <a:lnTo>
                    <a:pt x="2223" y="612"/>
                  </a:lnTo>
                  <a:lnTo>
                    <a:pt x="2249" y="636"/>
                  </a:lnTo>
                  <a:lnTo>
                    <a:pt x="2280" y="657"/>
                  </a:lnTo>
                  <a:lnTo>
                    <a:pt x="2321" y="683"/>
                  </a:lnTo>
                  <a:lnTo>
                    <a:pt x="2360" y="707"/>
                  </a:lnTo>
                  <a:lnTo>
                    <a:pt x="2396" y="722"/>
                  </a:lnTo>
                  <a:lnTo>
                    <a:pt x="2430" y="740"/>
                  </a:lnTo>
                  <a:lnTo>
                    <a:pt x="2482" y="758"/>
                  </a:lnTo>
                  <a:lnTo>
                    <a:pt x="2539" y="774"/>
                  </a:lnTo>
                  <a:lnTo>
                    <a:pt x="2590" y="784"/>
                  </a:lnTo>
                  <a:lnTo>
                    <a:pt x="2636" y="791"/>
                  </a:lnTo>
                  <a:lnTo>
                    <a:pt x="3038" y="787"/>
                  </a:lnTo>
                  <a:close/>
                </a:path>
              </a:pathLst>
            </a:custGeom>
            <a:pattFill prst="lgConfetti">
              <a:fgClr>
                <a:srgbClr val="0066FF"/>
              </a:fgClr>
              <a:bgClr>
                <a:srgbClr val="FFFFFF"/>
              </a:bgClr>
            </a:pattFill>
            <a:ln w="952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</p:grpSp>
      <p:grpSp>
        <p:nvGrpSpPr>
          <p:cNvPr id="858119" name="Group 7"/>
          <p:cNvGrpSpPr>
            <a:grpSpLocks/>
          </p:cNvGrpSpPr>
          <p:nvPr/>
        </p:nvGrpSpPr>
        <p:grpSpPr bwMode="auto">
          <a:xfrm>
            <a:off x="2819400" y="1368011"/>
            <a:ext cx="2133600" cy="2164890"/>
            <a:chOff x="4032" y="652"/>
            <a:chExt cx="1344" cy="1316"/>
          </a:xfrm>
        </p:grpSpPr>
        <p:sp>
          <p:nvSpPr>
            <p:cNvPr id="858120" name="Text Box 8"/>
            <p:cNvSpPr txBox="1">
              <a:spLocks noChangeArrowheads="1"/>
            </p:cNvSpPr>
            <p:nvPr/>
          </p:nvSpPr>
          <p:spPr bwMode="auto">
            <a:xfrm flipH="1">
              <a:off x="4032" y="652"/>
              <a:ext cx="1344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D82400"/>
                  </a:solidFill>
                </a:rPr>
                <a:t>temperature</a:t>
              </a:r>
              <a:endParaRPr lang="en-US" sz="1800" dirty="0">
                <a:solidFill>
                  <a:srgbClr val="D82400"/>
                </a:solidFill>
              </a:endParaRPr>
            </a:p>
          </p:txBody>
        </p:sp>
        <p:grpSp>
          <p:nvGrpSpPr>
            <p:cNvPr id="858121" name="Group 9"/>
            <p:cNvGrpSpPr>
              <a:grpSpLocks/>
            </p:cNvGrpSpPr>
            <p:nvPr/>
          </p:nvGrpSpPr>
          <p:grpSpPr bwMode="auto">
            <a:xfrm>
              <a:off x="4224" y="864"/>
              <a:ext cx="768" cy="1104"/>
              <a:chOff x="576" y="2544"/>
              <a:chExt cx="890" cy="1110"/>
            </a:xfrm>
          </p:grpSpPr>
          <p:sp>
            <p:nvSpPr>
              <p:cNvPr id="858122" name="Freeform 10" descr="Zig zag"/>
              <p:cNvSpPr>
                <a:spLocks/>
              </p:cNvSpPr>
              <p:nvPr/>
            </p:nvSpPr>
            <p:spPr bwMode="auto">
              <a:xfrm rot="5400000">
                <a:off x="730" y="2918"/>
                <a:ext cx="966" cy="506"/>
              </a:xfrm>
              <a:custGeom>
                <a:avLst/>
                <a:gdLst>
                  <a:gd name="T0" fmla="*/ 3038 w 3038"/>
                  <a:gd name="T1" fmla="*/ 1765 h 1765"/>
                  <a:gd name="T2" fmla="*/ 2324 w 3038"/>
                  <a:gd name="T3" fmla="*/ 1759 h 1765"/>
                  <a:gd name="T4" fmla="*/ 2120 w 3038"/>
                  <a:gd name="T5" fmla="*/ 1720 h 1765"/>
                  <a:gd name="T6" fmla="*/ 1930 w 3038"/>
                  <a:gd name="T7" fmla="*/ 1653 h 1765"/>
                  <a:gd name="T8" fmla="*/ 1749 w 3038"/>
                  <a:gd name="T9" fmla="*/ 1552 h 1765"/>
                  <a:gd name="T10" fmla="*/ 1614 w 3038"/>
                  <a:gd name="T11" fmla="*/ 1433 h 1765"/>
                  <a:gd name="T12" fmla="*/ 1504 w 3038"/>
                  <a:gd name="T13" fmla="*/ 1267 h 1765"/>
                  <a:gd name="T14" fmla="*/ 1450 w 3038"/>
                  <a:gd name="T15" fmla="*/ 1135 h 1765"/>
                  <a:gd name="T16" fmla="*/ 1366 w 3038"/>
                  <a:gd name="T17" fmla="*/ 1044 h 1765"/>
                  <a:gd name="T18" fmla="*/ 1245 w 3038"/>
                  <a:gd name="T19" fmla="*/ 981 h 1765"/>
                  <a:gd name="T20" fmla="*/ 1113 w 3038"/>
                  <a:gd name="T21" fmla="*/ 973 h 1765"/>
                  <a:gd name="T22" fmla="*/ 1009 w 3038"/>
                  <a:gd name="T23" fmla="*/ 999 h 1765"/>
                  <a:gd name="T24" fmla="*/ 976 w 3038"/>
                  <a:gd name="T25" fmla="*/ 1193 h 1765"/>
                  <a:gd name="T26" fmla="*/ 471 w 3038"/>
                  <a:gd name="T27" fmla="*/ 0 h 1765"/>
                  <a:gd name="T28" fmla="*/ 629 w 3038"/>
                  <a:gd name="T29" fmla="*/ 111 h 1765"/>
                  <a:gd name="T30" fmla="*/ 740 w 3038"/>
                  <a:gd name="T31" fmla="*/ 67 h 1765"/>
                  <a:gd name="T32" fmla="*/ 886 w 3038"/>
                  <a:gd name="T33" fmla="*/ 33 h 1765"/>
                  <a:gd name="T34" fmla="*/ 1028 w 3038"/>
                  <a:gd name="T35" fmla="*/ 13 h 1765"/>
                  <a:gd name="T36" fmla="*/ 1212 w 3038"/>
                  <a:gd name="T37" fmla="*/ 15 h 1765"/>
                  <a:gd name="T38" fmla="*/ 1405 w 3038"/>
                  <a:gd name="T39" fmla="*/ 48 h 1765"/>
                  <a:gd name="T40" fmla="*/ 1563 w 3038"/>
                  <a:gd name="T41" fmla="*/ 98 h 1765"/>
                  <a:gd name="T42" fmla="*/ 1696 w 3038"/>
                  <a:gd name="T43" fmla="*/ 157 h 1765"/>
                  <a:gd name="T44" fmla="*/ 1841 w 3038"/>
                  <a:gd name="T45" fmla="*/ 240 h 1765"/>
                  <a:gd name="T46" fmla="*/ 1956 w 3038"/>
                  <a:gd name="T47" fmla="*/ 331 h 1765"/>
                  <a:gd name="T48" fmla="*/ 2065 w 3038"/>
                  <a:gd name="T49" fmla="*/ 435 h 1765"/>
                  <a:gd name="T50" fmla="*/ 2153 w 3038"/>
                  <a:gd name="T51" fmla="*/ 538 h 1765"/>
                  <a:gd name="T52" fmla="*/ 2223 w 3038"/>
                  <a:gd name="T53" fmla="*/ 612 h 1765"/>
                  <a:gd name="T54" fmla="*/ 2280 w 3038"/>
                  <a:gd name="T55" fmla="*/ 657 h 1765"/>
                  <a:gd name="T56" fmla="*/ 2360 w 3038"/>
                  <a:gd name="T57" fmla="*/ 707 h 1765"/>
                  <a:gd name="T58" fmla="*/ 2430 w 3038"/>
                  <a:gd name="T59" fmla="*/ 740 h 1765"/>
                  <a:gd name="T60" fmla="*/ 2539 w 3038"/>
                  <a:gd name="T61" fmla="*/ 774 h 1765"/>
                  <a:gd name="T62" fmla="*/ 2636 w 3038"/>
                  <a:gd name="T63" fmla="*/ 791 h 1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38" h="1765">
                    <a:moveTo>
                      <a:pt x="3038" y="787"/>
                    </a:moveTo>
                    <a:lnTo>
                      <a:pt x="3038" y="1765"/>
                    </a:lnTo>
                    <a:lnTo>
                      <a:pt x="2404" y="1765"/>
                    </a:lnTo>
                    <a:lnTo>
                      <a:pt x="2324" y="1759"/>
                    </a:lnTo>
                    <a:lnTo>
                      <a:pt x="2243" y="1746"/>
                    </a:lnTo>
                    <a:lnTo>
                      <a:pt x="2120" y="1720"/>
                    </a:lnTo>
                    <a:lnTo>
                      <a:pt x="2021" y="1687"/>
                    </a:lnTo>
                    <a:lnTo>
                      <a:pt x="1930" y="1653"/>
                    </a:lnTo>
                    <a:lnTo>
                      <a:pt x="1826" y="1601"/>
                    </a:lnTo>
                    <a:lnTo>
                      <a:pt x="1749" y="1552"/>
                    </a:lnTo>
                    <a:lnTo>
                      <a:pt x="1683" y="1500"/>
                    </a:lnTo>
                    <a:lnTo>
                      <a:pt x="1614" y="1433"/>
                    </a:lnTo>
                    <a:lnTo>
                      <a:pt x="1547" y="1355"/>
                    </a:lnTo>
                    <a:lnTo>
                      <a:pt x="1504" y="1267"/>
                    </a:lnTo>
                    <a:lnTo>
                      <a:pt x="1483" y="1213"/>
                    </a:lnTo>
                    <a:lnTo>
                      <a:pt x="1450" y="1135"/>
                    </a:lnTo>
                    <a:lnTo>
                      <a:pt x="1407" y="1083"/>
                    </a:lnTo>
                    <a:lnTo>
                      <a:pt x="1366" y="1044"/>
                    </a:lnTo>
                    <a:lnTo>
                      <a:pt x="1317" y="1012"/>
                    </a:lnTo>
                    <a:lnTo>
                      <a:pt x="1245" y="981"/>
                    </a:lnTo>
                    <a:lnTo>
                      <a:pt x="1172" y="973"/>
                    </a:lnTo>
                    <a:lnTo>
                      <a:pt x="1113" y="973"/>
                    </a:lnTo>
                    <a:lnTo>
                      <a:pt x="1061" y="981"/>
                    </a:lnTo>
                    <a:lnTo>
                      <a:pt x="1009" y="999"/>
                    </a:lnTo>
                    <a:lnTo>
                      <a:pt x="912" y="1044"/>
                    </a:lnTo>
                    <a:lnTo>
                      <a:pt x="976" y="1193"/>
                    </a:lnTo>
                    <a:lnTo>
                      <a:pt x="0" y="908"/>
                    </a:lnTo>
                    <a:lnTo>
                      <a:pt x="471" y="0"/>
                    </a:lnTo>
                    <a:lnTo>
                      <a:pt x="531" y="152"/>
                    </a:lnTo>
                    <a:lnTo>
                      <a:pt x="629" y="111"/>
                    </a:lnTo>
                    <a:lnTo>
                      <a:pt x="688" y="87"/>
                    </a:lnTo>
                    <a:lnTo>
                      <a:pt x="740" y="67"/>
                    </a:lnTo>
                    <a:lnTo>
                      <a:pt x="808" y="52"/>
                    </a:lnTo>
                    <a:lnTo>
                      <a:pt x="886" y="33"/>
                    </a:lnTo>
                    <a:lnTo>
                      <a:pt x="945" y="22"/>
                    </a:lnTo>
                    <a:lnTo>
                      <a:pt x="1028" y="13"/>
                    </a:lnTo>
                    <a:lnTo>
                      <a:pt x="1121" y="13"/>
                    </a:lnTo>
                    <a:lnTo>
                      <a:pt x="1212" y="15"/>
                    </a:lnTo>
                    <a:lnTo>
                      <a:pt x="1317" y="33"/>
                    </a:lnTo>
                    <a:lnTo>
                      <a:pt x="1405" y="48"/>
                    </a:lnTo>
                    <a:lnTo>
                      <a:pt x="1476" y="67"/>
                    </a:lnTo>
                    <a:lnTo>
                      <a:pt x="1563" y="98"/>
                    </a:lnTo>
                    <a:lnTo>
                      <a:pt x="1631" y="126"/>
                    </a:lnTo>
                    <a:lnTo>
                      <a:pt x="1696" y="157"/>
                    </a:lnTo>
                    <a:lnTo>
                      <a:pt x="1775" y="201"/>
                    </a:lnTo>
                    <a:lnTo>
                      <a:pt x="1841" y="240"/>
                    </a:lnTo>
                    <a:lnTo>
                      <a:pt x="1905" y="287"/>
                    </a:lnTo>
                    <a:lnTo>
                      <a:pt x="1956" y="331"/>
                    </a:lnTo>
                    <a:lnTo>
                      <a:pt x="2010" y="377"/>
                    </a:lnTo>
                    <a:lnTo>
                      <a:pt x="2065" y="435"/>
                    </a:lnTo>
                    <a:lnTo>
                      <a:pt x="2107" y="476"/>
                    </a:lnTo>
                    <a:lnTo>
                      <a:pt x="2153" y="538"/>
                    </a:lnTo>
                    <a:lnTo>
                      <a:pt x="2184" y="573"/>
                    </a:lnTo>
                    <a:lnTo>
                      <a:pt x="2223" y="612"/>
                    </a:lnTo>
                    <a:lnTo>
                      <a:pt x="2249" y="636"/>
                    </a:lnTo>
                    <a:lnTo>
                      <a:pt x="2280" y="657"/>
                    </a:lnTo>
                    <a:lnTo>
                      <a:pt x="2321" y="683"/>
                    </a:lnTo>
                    <a:lnTo>
                      <a:pt x="2360" y="707"/>
                    </a:lnTo>
                    <a:lnTo>
                      <a:pt x="2396" y="722"/>
                    </a:lnTo>
                    <a:lnTo>
                      <a:pt x="2430" y="740"/>
                    </a:lnTo>
                    <a:lnTo>
                      <a:pt x="2482" y="758"/>
                    </a:lnTo>
                    <a:lnTo>
                      <a:pt x="2539" y="774"/>
                    </a:lnTo>
                    <a:lnTo>
                      <a:pt x="2590" y="784"/>
                    </a:lnTo>
                    <a:lnTo>
                      <a:pt x="2636" y="791"/>
                    </a:lnTo>
                    <a:lnTo>
                      <a:pt x="3038" y="787"/>
                    </a:lnTo>
                    <a:close/>
                  </a:path>
                </a:pathLst>
              </a:custGeom>
              <a:pattFill prst="zigZag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/>
              </a:p>
            </p:txBody>
          </p:sp>
          <p:sp>
            <p:nvSpPr>
              <p:cNvPr id="858123" name="Freeform 11" descr="Zig zag"/>
              <p:cNvSpPr>
                <a:spLocks/>
              </p:cNvSpPr>
              <p:nvPr/>
            </p:nvSpPr>
            <p:spPr bwMode="auto">
              <a:xfrm rot="5400000">
                <a:off x="347" y="2773"/>
                <a:ext cx="964" cy="506"/>
              </a:xfrm>
              <a:custGeom>
                <a:avLst/>
                <a:gdLst>
                  <a:gd name="T0" fmla="*/ 0 w 3037"/>
                  <a:gd name="T1" fmla="*/ 0 h 1765"/>
                  <a:gd name="T2" fmla="*/ 713 w 3037"/>
                  <a:gd name="T3" fmla="*/ 7 h 1765"/>
                  <a:gd name="T4" fmla="*/ 918 w 3037"/>
                  <a:gd name="T5" fmla="*/ 46 h 1765"/>
                  <a:gd name="T6" fmla="*/ 1108 w 3037"/>
                  <a:gd name="T7" fmla="*/ 113 h 1765"/>
                  <a:gd name="T8" fmla="*/ 1290 w 3037"/>
                  <a:gd name="T9" fmla="*/ 214 h 1765"/>
                  <a:gd name="T10" fmla="*/ 1423 w 3037"/>
                  <a:gd name="T11" fmla="*/ 333 h 1765"/>
                  <a:gd name="T12" fmla="*/ 1534 w 3037"/>
                  <a:gd name="T13" fmla="*/ 499 h 1765"/>
                  <a:gd name="T14" fmla="*/ 1588 w 3037"/>
                  <a:gd name="T15" fmla="*/ 631 h 1765"/>
                  <a:gd name="T16" fmla="*/ 1672 w 3037"/>
                  <a:gd name="T17" fmla="*/ 722 h 1765"/>
                  <a:gd name="T18" fmla="*/ 1793 w 3037"/>
                  <a:gd name="T19" fmla="*/ 784 h 1765"/>
                  <a:gd name="T20" fmla="*/ 1925 w 3037"/>
                  <a:gd name="T21" fmla="*/ 793 h 1765"/>
                  <a:gd name="T22" fmla="*/ 2028 w 3037"/>
                  <a:gd name="T23" fmla="*/ 767 h 1765"/>
                  <a:gd name="T24" fmla="*/ 2060 w 3037"/>
                  <a:gd name="T25" fmla="*/ 573 h 1765"/>
                  <a:gd name="T26" fmla="*/ 2566 w 3037"/>
                  <a:gd name="T27" fmla="*/ 1765 h 1765"/>
                  <a:gd name="T28" fmla="*/ 2409 w 3037"/>
                  <a:gd name="T29" fmla="*/ 1655 h 1765"/>
                  <a:gd name="T30" fmla="*/ 2298 w 3037"/>
                  <a:gd name="T31" fmla="*/ 1699 h 1765"/>
                  <a:gd name="T32" fmla="*/ 2151 w 3037"/>
                  <a:gd name="T33" fmla="*/ 1733 h 1765"/>
                  <a:gd name="T34" fmla="*/ 2008 w 3037"/>
                  <a:gd name="T35" fmla="*/ 1752 h 1765"/>
                  <a:gd name="T36" fmla="*/ 1825 w 3037"/>
                  <a:gd name="T37" fmla="*/ 1751 h 1765"/>
                  <a:gd name="T38" fmla="*/ 1633 w 3037"/>
                  <a:gd name="T39" fmla="*/ 1718 h 1765"/>
                  <a:gd name="T40" fmla="*/ 1475 w 3037"/>
                  <a:gd name="T41" fmla="*/ 1668 h 1765"/>
                  <a:gd name="T42" fmla="*/ 1342 w 3037"/>
                  <a:gd name="T43" fmla="*/ 1609 h 1765"/>
                  <a:gd name="T44" fmla="*/ 1197 w 3037"/>
                  <a:gd name="T45" fmla="*/ 1526 h 1765"/>
                  <a:gd name="T46" fmla="*/ 1082 w 3037"/>
                  <a:gd name="T47" fmla="*/ 1435 h 1765"/>
                  <a:gd name="T48" fmla="*/ 972 w 3037"/>
                  <a:gd name="T49" fmla="*/ 1331 h 1765"/>
                  <a:gd name="T50" fmla="*/ 886 w 3037"/>
                  <a:gd name="T51" fmla="*/ 1228 h 1765"/>
                  <a:gd name="T52" fmla="*/ 815 w 3037"/>
                  <a:gd name="T53" fmla="*/ 1154 h 1765"/>
                  <a:gd name="T54" fmla="*/ 758 w 3037"/>
                  <a:gd name="T55" fmla="*/ 1109 h 1765"/>
                  <a:gd name="T56" fmla="*/ 678 w 3037"/>
                  <a:gd name="T57" fmla="*/ 1058 h 1765"/>
                  <a:gd name="T58" fmla="*/ 607 w 3037"/>
                  <a:gd name="T59" fmla="*/ 1026 h 1765"/>
                  <a:gd name="T60" fmla="*/ 499 w 3037"/>
                  <a:gd name="T61" fmla="*/ 992 h 1765"/>
                  <a:gd name="T62" fmla="*/ 402 w 3037"/>
                  <a:gd name="T63" fmla="*/ 975 h 1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037" h="1765">
                    <a:moveTo>
                      <a:pt x="0" y="979"/>
                    </a:moveTo>
                    <a:lnTo>
                      <a:pt x="0" y="0"/>
                    </a:lnTo>
                    <a:lnTo>
                      <a:pt x="633" y="0"/>
                    </a:lnTo>
                    <a:lnTo>
                      <a:pt x="713" y="7"/>
                    </a:lnTo>
                    <a:lnTo>
                      <a:pt x="796" y="20"/>
                    </a:lnTo>
                    <a:lnTo>
                      <a:pt x="918" y="46"/>
                    </a:lnTo>
                    <a:lnTo>
                      <a:pt x="1017" y="77"/>
                    </a:lnTo>
                    <a:lnTo>
                      <a:pt x="1108" y="113"/>
                    </a:lnTo>
                    <a:lnTo>
                      <a:pt x="1212" y="165"/>
                    </a:lnTo>
                    <a:lnTo>
                      <a:pt x="1290" y="214"/>
                    </a:lnTo>
                    <a:lnTo>
                      <a:pt x="1355" y="266"/>
                    </a:lnTo>
                    <a:lnTo>
                      <a:pt x="1423" y="333"/>
                    </a:lnTo>
                    <a:lnTo>
                      <a:pt x="1490" y="411"/>
                    </a:lnTo>
                    <a:lnTo>
                      <a:pt x="1534" y="499"/>
                    </a:lnTo>
                    <a:lnTo>
                      <a:pt x="1555" y="553"/>
                    </a:lnTo>
                    <a:lnTo>
                      <a:pt x="1588" y="631"/>
                    </a:lnTo>
                    <a:lnTo>
                      <a:pt x="1630" y="683"/>
                    </a:lnTo>
                    <a:lnTo>
                      <a:pt x="1672" y="722"/>
                    </a:lnTo>
                    <a:lnTo>
                      <a:pt x="1721" y="754"/>
                    </a:lnTo>
                    <a:lnTo>
                      <a:pt x="1793" y="784"/>
                    </a:lnTo>
                    <a:lnTo>
                      <a:pt x="1866" y="793"/>
                    </a:lnTo>
                    <a:lnTo>
                      <a:pt x="1925" y="793"/>
                    </a:lnTo>
                    <a:lnTo>
                      <a:pt x="1976" y="784"/>
                    </a:lnTo>
                    <a:lnTo>
                      <a:pt x="2028" y="767"/>
                    </a:lnTo>
                    <a:lnTo>
                      <a:pt x="2125" y="722"/>
                    </a:lnTo>
                    <a:lnTo>
                      <a:pt x="2060" y="573"/>
                    </a:lnTo>
                    <a:lnTo>
                      <a:pt x="3037" y="858"/>
                    </a:lnTo>
                    <a:lnTo>
                      <a:pt x="2566" y="1765"/>
                    </a:lnTo>
                    <a:lnTo>
                      <a:pt x="2505" y="1614"/>
                    </a:lnTo>
                    <a:lnTo>
                      <a:pt x="2409" y="1655"/>
                    </a:lnTo>
                    <a:lnTo>
                      <a:pt x="2350" y="1679"/>
                    </a:lnTo>
                    <a:lnTo>
                      <a:pt x="2298" y="1699"/>
                    </a:lnTo>
                    <a:lnTo>
                      <a:pt x="2228" y="1713"/>
                    </a:lnTo>
                    <a:lnTo>
                      <a:pt x="2151" y="1733"/>
                    </a:lnTo>
                    <a:lnTo>
                      <a:pt x="2093" y="1744"/>
                    </a:lnTo>
                    <a:lnTo>
                      <a:pt x="2008" y="1752"/>
                    </a:lnTo>
                    <a:lnTo>
                      <a:pt x="1916" y="1752"/>
                    </a:lnTo>
                    <a:lnTo>
                      <a:pt x="1825" y="1751"/>
                    </a:lnTo>
                    <a:lnTo>
                      <a:pt x="1721" y="1733"/>
                    </a:lnTo>
                    <a:lnTo>
                      <a:pt x="1633" y="1718"/>
                    </a:lnTo>
                    <a:lnTo>
                      <a:pt x="1562" y="1699"/>
                    </a:lnTo>
                    <a:lnTo>
                      <a:pt x="1475" y="1668"/>
                    </a:lnTo>
                    <a:lnTo>
                      <a:pt x="1407" y="1640"/>
                    </a:lnTo>
                    <a:lnTo>
                      <a:pt x="1342" y="1609"/>
                    </a:lnTo>
                    <a:lnTo>
                      <a:pt x="1264" y="1565"/>
                    </a:lnTo>
                    <a:lnTo>
                      <a:pt x="1197" y="1526"/>
                    </a:lnTo>
                    <a:lnTo>
                      <a:pt x="1132" y="1477"/>
                    </a:lnTo>
                    <a:lnTo>
                      <a:pt x="1082" y="1435"/>
                    </a:lnTo>
                    <a:lnTo>
                      <a:pt x="1029" y="1389"/>
                    </a:lnTo>
                    <a:lnTo>
                      <a:pt x="972" y="1331"/>
                    </a:lnTo>
                    <a:lnTo>
                      <a:pt x="931" y="1290"/>
                    </a:lnTo>
                    <a:lnTo>
                      <a:pt x="886" y="1228"/>
                    </a:lnTo>
                    <a:lnTo>
                      <a:pt x="853" y="1193"/>
                    </a:lnTo>
                    <a:lnTo>
                      <a:pt x="815" y="1154"/>
                    </a:lnTo>
                    <a:lnTo>
                      <a:pt x="789" y="1130"/>
                    </a:lnTo>
                    <a:lnTo>
                      <a:pt x="758" y="1109"/>
                    </a:lnTo>
                    <a:lnTo>
                      <a:pt x="717" y="1083"/>
                    </a:lnTo>
                    <a:lnTo>
                      <a:pt x="678" y="1058"/>
                    </a:lnTo>
                    <a:lnTo>
                      <a:pt x="641" y="1044"/>
                    </a:lnTo>
                    <a:lnTo>
                      <a:pt x="607" y="1026"/>
                    </a:lnTo>
                    <a:lnTo>
                      <a:pt x="555" y="1006"/>
                    </a:lnTo>
                    <a:lnTo>
                      <a:pt x="499" y="992"/>
                    </a:lnTo>
                    <a:lnTo>
                      <a:pt x="447" y="981"/>
                    </a:lnTo>
                    <a:lnTo>
                      <a:pt x="402" y="975"/>
                    </a:lnTo>
                    <a:lnTo>
                      <a:pt x="0" y="979"/>
                    </a:lnTo>
                    <a:close/>
                  </a:path>
                </a:pathLst>
              </a:custGeom>
              <a:pattFill prst="zigZag">
                <a:fgClr>
                  <a:srgbClr val="FF6600"/>
                </a:fgClr>
                <a:bgClr>
                  <a:srgbClr val="FFFFFF"/>
                </a:bgClr>
              </a:patt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sz="1800"/>
              </a:p>
            </p:txBody>
          </p:sp>
        </p:grpSp>
      </p:grpSp>
      <p:sp>
        <p:nvSpPr>
          <p:cNvPr id="858124" name="Text Box 12"/>
          <p:cNvSpPr txBox="1">
            <a:spLocks noChangeArrowheads="1"/>
          </p:cNvSpPr>
          <p:nvPr/>
        </p:nvSpPr>
        <p:spPr bwMode="auto">
          <a:xfrm>
            <a:off x="1169988" y="1397196"/>
            <a:ext cx="10273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 smtClean="0">
                <a:solidFill>
                  <a:srgbClr val="AC8300"/>
                </a:solidFill>
              </a:rPr>
              <a:t>radiation</a:t>
            </a:r>
            <a:endParaRPr lang="en-GB" sz="1800" dirty="0">
              <a:solidFill>
                <a:schemeClr val="hlink"/>
              </a:solidFill>
            </a:endParaRPr>
          </a:p>
        </p:txBody>
      </p:sp>
      <p:sp>
        <p:nvSpPr>
          <p:cNvPr id="858125" name="AutoShape 13"/>
          <p:cNvSpPr>
            <a:spLocks noChangeArrowheads="1"/>
          </p:cNvSpPr>
          <p:nvPr/>
        </p:nvSpPr>
        <p:spPr bwMode="auto">
          <a:xfrm>
            <a:off x="1219200" y="1716800"/>
            <a:ext cx="1066800" cy="1905000"/>
          </a:xfrm>
          <a:prstGeom prst="downArrow">
            <a:avLst>
              <a:gd name="adj1" fmla="val 50000"/>
              <a:gd name="adj2" fmla="val 44643"/>
            </a:avLst>
          </a:prstGeom>
          <a:solidFill>
            <a:srgbClr val="FFFF00"/>
          </a:solidFill>
          <a:ln w="25400">
            <a:solidFill>
              <a:schemeClr val="accent2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grpSp>
        <p:nvGrpSpPr>
          <p:cNvPr id="858126" name="Group 14"/>
          <p:cNvGrpSpPr>
            <a:grpSpLocks/>
          </p:cNvGrpSpPr>
          <p:nvPr/>
        </p:nvGrpSpPr>
        <p:grpSpPr bwMode="auto">
          <a:xfrm>
            <a:off x="304800" y="2923300"/>
            <a:ext cx="8610600" cy="2541588"/>
            <a:chOff x="0" y="1296"/>
            <a:chExt cx="5608" cy="2177"/>
          </a:xfrm>
        </p:grpSpPr>
        <p:grpSp>
          <p:nvGrpSpPr>
            <p:cNvPr id="858127" name="Group 15"/>
            <p:cNvGrpSpPr>
              <a:grpSpLocks/>
            </p:cNvGrpSpPr>
            <p:nvPr/>
          </p:nvGrpSpPr>
          <p:grpSpPr bwMode="auto">
            <a:xfrm>
              <a:off x="0" y="1344"/>
              <a:ext cx="5608" cy="2129"/>
              <a:chOff x="0" y="1344"/>
              <a:chExt cx="5608" cy="2129"/>
            </a:xfrm>
          </p:grpSpPr>
          <p:graphicFrame>
            <p:nvGraphicFramePr>
              <p:cNvPr id="858128" name="Object 16"/>
              <p:cNvGraphicFramePr>
                <a:graphicFrameLocks noChangeAspect="1"/>
              </p:cNvGraphicFramePr>
              <p:nvPr/>
            </p:nvGraphicFramePr>
            <p:xfrm>
              <a:off x="3552" y="1392"/>
              <a:ext cx="2056" cy="20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15" name="Clip" r:id="rId5" imgW="3435120" imgH="3725640" progId="MS_ClipArt_Gallery.2">
                      <p:embed/>
                    </p:oleObj>
                  </mc:Choice>
                  <mc:Fallback>
                    <p:oleObj name="Clip" r:id="rId5" imgW="3435120" imgH="3725640" progId="MS_ClipArt_Gallery.2">
                      <p:embed/>
                      <p:pic>
                        <p:nvPicPr>
                          <p:cNvPr id="858128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1392"/>
                            <a:ext cx="2056" cy="20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8129" name="Object 17"/>
              <p:cNvGraphicFramePr>
                <a:graphicFrameLocks noChangeAspect="1"/>
              </p:cNvGraphicFramePr>
              <p:nvPr/>
            </p:nvGraphicFramePr>
            <p:xfrm>
              <a:off x="0" y="1392"/>
              <a:ext cx="2056" cy="20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16" name="Clip" r:id="rId7" imgW="3435120" imgH="3725640" progId="MS_ClipArt_Gallery.2">
                      <p:embed/>
                    </p:oleObj>
                  </mc:Choice>
                  <mc:Fallback>
                    <p:oleObj name="Clip" r:id="rId7" imgW="3435120" imgH="3725640" progId="MS_ClipArt_Gallery.2">
                      <p:embed/>
                      <p:pic>
                        <p:nvPicPr>
                          <p:cNvPr id="858129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0" y="1392"/>
                            <a:ext cx="2056" cy="20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58130" name="Object 18"/>
              <p:cNvGraphicFramePr>
                <a:graphicFrameLocks noChangeAspect="1"/>
              </p:cNvGraphicFramePr>
              <p:nvPr/>
            </p:nvGraphicFramePr>
            <p:xfrm>
              <a:off x="912" y="1344"/>
              <a:ext cx="2056" cy="20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17" name="Clip" r:id="rId8" imgW="3435120" imgH="3725640" progId="MS_ClipArt_Gallery.2">
                      <p:embed/>
                    </p:oleObj>
                  </mc:Choice>
                  <mc:Fallback>
                    <p:oleObj name="Clip" r:id="rId8" imgW="3435120" imgH="3725640" progId="MS_ClipArt_Gallery.2">
                      <p:embed/>
                      <p:pic>
                        <p:nvPicPr>
                          <p:cNvPr id="85813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12" y="1344"/>
                            <a:ext cx="2056" cy="20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58131" name="Object 19"/>
            <p:cNvGraphicFramePr>
              <a:graphicFrameLocks noChangeAspect="1"/>
            </p:cNvGraphicFramePr>
            <p:nvPr/>
          </p:nvGraphicFramePr>
          <p:xfrm>
            <a:off x="1950" y="1440"/>
            <a:ext cx="1859" cy="20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8" name="Clip" r:id="rId9" imgW="3435120" imgH="3725640" progId="MS_ClipArt_Gallery.2">
                    <p:embed/>
                  </p:oleObj>
                </mc:Choice>
                <mc:Fallback>
                  <p:oleObj name="Clip" r:id="rId9" imgW="3435120" imgH="3725640" progId="MS_ClipArt_Gallery.2">
                    <p:embed/>
                    <p:pic>
                      <p:nvPicPr>
                        <p:cNvPr id="85813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1440"/>
                          <a:ext cx="1859" cy="20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8132" name="Object 20"/>
            <p:cNvGraphicFramePr>
              <a:graphicFrameLocks noChangeAspect="1"/>
            </p:cNvGraphicFramePr>
            <p:nvPr/>
          </p:nvGraphicFramePr>
          <p:xfrm>
            <a:off x="2736" y="1296"/>
            <a:ext cx="2056" cy="2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19" name="Clip" r:id="rId10" imgW="3435120" imgH="3725640" progId="MS_ClipArt_Gallery.2">
                    <p:embed/>
                  </p:oleObj>
                </mc:Choice>
                <mc:Fallback>
                  <p:oleObj name="Clip" r:id="rId10" imgW="3435120" imgH="3725640" progId="MS_ClipArt_Gallery.2">
                    <p:embed/>
                    <p:pic>
                      <p:nvPicPr>
                        <p:cNvPr id="85813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296"/>
                          <a:ext cx="2056" cy="2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8133" name="Group 21"/>
          <p:cNvGrpSpPr>
            <a:grpSpLocks/>
          </p:cNvGrpSpPr>
          <p:nvPr/>
        </p:nvGrpSpPr>
        <p:grpSpPr bwMode="auto">
          <a:xfrm>
            <a:off x="3708400" y="4648200"/>
            <a:ext cx="1447800" cy="1371600"/>
            <a:chOff x="2208" y="2928"/>
            <a:chExt cx="912" cy="864"/>
          </a:xfrm>
        </p:grpSpPr>
        <p:sp>
          <p:nvSpPr>
            <p:cNvPr id="858134" name="AutoShape 22"/>
            <p:cNvSpPr>
              <a:spLocks noChangeArrowheads="1"/>
            </p:cNvSpPr>
            <p:nvPr/>
          </p:nvSpPr>
          <p:spPr bwMode="auto">
            <a:xfrm rot="16200000" flipV="1">
              <a:off x="2424" y="3096"/>
              <a:ext cx="864" cy="52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CCCC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858135" name="Text Box 23"/>
            <p:cNvSpPr txBox="1">
              <a:spLocks noChangeArrowheads="1"/>
            </p:cNvSpPr>
            <p:nvPr/>
          </p:nvSpPr>
          <p:spPr bwMode="auto">
            <a:xfrm>
              <a:off x="2208" y="3503"/>
              <a:ext cx="6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rgbClr val="0066FF"/>
                  </a:solidFill>
                </a:rPr>
                <a:t>H</a:t>
              </a:r>
              <a:r>
                <a:rPr lang="en-US" sz="1800" b="1" baseline="-25000" dirty="0">
                  <a:solidFill>
                    <a:srgbClr val="0066FF"/>
                  </a:solidFill>
                </a:rPr>
                <a:t>2</a:t>
              </a:r>
              <a:r>
                <a:rPr lang="en-US" sz="1800" b="1" dirty="0">
                  <a:solidFill>
                    <a:srgbClr val="0066FF"/>
                  </a:solidFill>
                </a:rPr>
                <a:t>O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58136" name="Text Box 24"/>
          <p:cNvSpPr txBox="1">
            <a:spLocks noChangeArrowheads="1"/>
          </p:cNvSpPr>
          <p:nvPr/>
        </p:nvSpPr>
        <p:spPr bwMode="auto">
          <a:xfrm>
            <a:off x="0" y="1007888"/>
            <a:ext cx="2049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 dirty="0" smtClean="0">
                <a:solidFill>
                  <a:schemeClr val="tx2"/>
                </a:solidFill>
              </a:rPr>
              <a:t>Ambient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858137" name="Text Box 25"/>
          <p:cNvSpPr txBox="1">
            <a:spLocks noChangeArrowheads="1"/>
          </p:cNvSpPr>
          <p:nvPr/>
        </p:nvSpPr>
        <p:spPr bwMode="auto">
          <a:xfrm>
            <a:off x="0" y="5592763"/>
            <a:ext cx="29956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3200" dirty="0" smtClean="0">
                <a:solidFill>
                  <a:schemeClr val="tx2"/>
                </a:solidFill>
              </a:rPr>
              <a:t>Root zone</a:t>
            </a:r>
            <a:endParaRPr lang="en-GB" sz="3200" dirty="0">
              <a:solidFill>
                <a:schemeClr val="tx2"/>
              </a:solidFill>
            </a:endParaRPr>
          </a:p>
        </p:txBody>
      </p:sp>
      <p:sp>
        <p:nvSpPr>
          <p:cNvPr id="858138" name="AutoShape 26"/>
          <p:cNvSpPr>
            <a:spLocks noChangeArrowheads="1"/>
          </p:cNvSpPr>
          <p:nvPr/>
        </p:nvSpPr>
        <p:spPr bwMode="auto">
          <a:xfrm rot="16200000" flipV="1">
            <a:off x="5410200" y="4914900"/>
            <a:ext cx="1371600" cy="838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858139" name="Text Box 27"/>
          <p:cNvSpPr txBox="1">
            <a:spLocks noChangeArrowheads="1"/>
          </p:cNvSpPr>
          <p:nvPr/>
        </p:nvSpPr>
        <p:spPr bwMode="auto">
          <a:xfrm>
            <a:off x="6273800" y="5560496"/>
            <a:ext cx="129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1800" b="1" dirty="0" smtClean="0">
                <a:solidFill>
                  <a:srgbClr val="7030A0"/>
                </a:solidFill>
              </a:rPr>
              <a:t>Minerals</a:t>
            </a:r>
            <a:endParaRPr lang="en-GB" sz="1800" b="1" dirty="0">
              <a:solidFill>
                <a:srgbClr val="7030A0"/>
              </a:solidFill>
            </a:endParaRPr>
          </a:p>
        </p:txBody>
      </p:sp>
      <p:grpSp>
        <p:nvGrpSpPr>
          <p:cNvPr id="858140" name="Group 28"/>
          <p:cNvGrpSpPr>
            <a:grpSpLocks/>
          </p:cNvGrpSpPr>
          <p:nvPr/>
        </p:nvGrpSpPr>
        <p:grpSpPr bwMode="auto">
          <a:xfrm>
            <a:off x="5334000" y="1324688"/>
            <a:ext cx="1031875" cy="1911350"/>
            <a:chOff x="3430" y="625"/>
            <a:chExt cx="650" cy="1204"/>
          </a:xfrm>
        </p:grpSpPr>
        <p:sp>
          <p:nvSpPr>
            <p:cNvPr id="858141" name="Freeform 29" descr="Weave"/>
            <p:cNvSpPr>
              <a:spLocks/>
            </p:cNvSpPr>
            <p:nvPr/>
          </p:nvSpPr>
          <p:spPr bwMode="auto">
            <a:xfrm rot="5400000">
              <a:off x="3200" y="1094"/>
              <a:ext cx="965" cy="506"/>
            </a:xfrm>
            <a:custGeom>
              <a:avLst/>
              <a:gdLst>
                <a:gd name="T0" fmla="*/ 0 w 3037"/>
                <a:gd name="T1" fmla="*/ 0 h 1765"/>
                <a:gd name="T2" fmla="*/ 713 w 3037"/>
                <a:gd name="T3" fmla="*/ 7 h 1765"/>
                <a:gd name="T4" fmla="*/ 918 w 3037"/>
                <a:gd name="T5" fmla="*/ 46 h 1765"/>
                <a:gd name="T6" fmla="*/ 1108 w 3037"/>
                <a:gd name="T7" fmla="*/ 113 h 1765"/>
                <a:gd name="T8" fmla="*/ 1290 w 3037"/>
                <a:gd name="T9" fmla="*/ 214 h 1765"/>
                <a:gd name="T10" fmla="*/ 1423 w 3037"/>
                <a:gd name="T11" fmla="*/ 333 h 1765"/>
                <a:gd name="T12" fmla="*/ 1534 w 3037"/>
                <a:gd name="T13" fmla="*/ 499 h 1765"/>
                <a:gd name="T14" fmla="*/ 1588 w 3037"/>
                <a:gd name="T15" fmla="*/ 631 h 1765"/>
                <a:gd name="T16" fmla="*/ 1672 w 3037"/>
                <a:gd name="T17" fmla="*/ 722 h 1765"/>
                <a:gd name="T18" fmla="*/ 1793 w 3037"/>
                <a:gd name="T19" fmla="*/ 784 h 1765"/>
                <a:gd name="T20" fmla="*/ 1925 w 3037"/>
                <a:gd name="T21" fmla="*/ 793 h 1765"/>
                <a:gd name="T22" fmla="*/ 2028 w 3037"/>
                <a:gd name="T23" fmla="*/ 767 h 1765"/>
                <a:gd name="T24" fmla="*/ 2060 w 3037"/>
                <a:gd name="T25" fmla="*/ 573 h 1765"/>
                <a:gd name="T26" fmla="*/ 2566 w 3037"/>
                <a:gd name="T27" fmla="*/ 1765 h 1765"/>
                <a:gd name="T28" fmla="*/ 2409 w 3037"/>
                <a:gd name="T29" fmla="*/ 1655 h 1765"/>
                <a:gd name="T30" fmla="*/ 2298 w 3037"/>
                <a:gd name="T31" fmla="*/ 1699 h 1765"/>
                <a:gd name="T32" fmla="*/ 2151 w 3037"/>
                <a:gd name="T33" fmla="*/ 1733 h 1765"/>
                <a:gd name="T34" fmla="*/ 2008 w 3037"/>
                <a:gd name="T35" fmla="*/ 1752 h 1765"/>
                <a:gd name="T36" fmla="*/ 1825 w 3037"/>
                <a:gd name="T37" fmla="*/ 1751 h 1765"/>
                <a:gd name="T38" fmla="*/ 1633 w 3037"/>
                <a:gd name="T39" fmla="*/ 1718 h 1765"/>
                <a:gd name="T40" fmla="*/ 1475 w 3037"/>
                <a:gd name="T41" fmla="*/ 1668 h 1765"/>
                <a:gd name="T42" fmla="*/ 1342 w 3037"/>
                <a:gd name="T43" fmla="*/ 1609 h 1765"/>
                <a:gd name="T44" fmla="*/ 1197 w 3037"/>
                <a:gd name="T45" fmla="*/ 1526 h 1765"/>
                <a:gd name="T46" fmla="*/ 1082 w 3037"/>
                <a:gd name="T47" fmla="*/ 1435 h 1765"/>
                <a:gd name="T48" fmla="*/ 972 w 3037"/>
                <a:gd name="T49" fmla="*/ 1331 h 1765"/>
                <a:gd name="T50" fmla="*/ 886 w 3037"/>
                <a:gd name="T51" fmla="*/ 1228 h 1765"/>
                <a:gd name="T52" fmla="*/ 815 w 3037"/>
                <a:gd name="T53" fmla="*/ 1154 h 1765"/>
                <a:gd name="T54" fmla="*/ 758 w 3037"/>
                <a:gd name="T55" fmla="*/ 1109 h 1765"/>
                <a:gd name="T56" fmla="*/ 678 w 3037"/>
                <a:gd name="T57" fmla="*/ 1058 h 1765"/>
                <a:gd name="T58" fmla="*/ 607 w 3037"/>
                <a:gd name="T59" fmla="*/ 1026 h 1765"/>
                <a:gd name="T60" fmla="*/ 499 w 3037"/>
                <a:gd name="T61" fmla="*/ 992 h 1765"/>
                <a:gd name="T62" fmla="*/ 402 w 3037"/>
                <a:gd name="T63" fmla="*/ 975 h 1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7" h="1765">
                  <a:moveTo>
                    <a:pt x="0" y="979"/>
                  </a:moveTo>
                  <a:lnTo>
                    <a:pt x="0" y="0"/>
                  </a:lnTo>
                  <a:lnTo>
                    <a:pt x="633" y="0"/>
                  </a:lnTo>
                  <a:lnTo>
                    <a:pt x="713" y="7"/>
                  </a:lnTo>
                  <a:lnTo>
                    <a:pt x="796" y="20"/>
                  </a:lnTo>
                  <a:lnTo>
                    <a:pt x="918" y="46"/>
                  </a:lnTo>
                  <a:lnTo>
                    <a:pt x="1017" y="77"/>
                  </a:lnTo>
                  <a:lnTo>
                    <a:pt x="1108" y="113"/>
                  </a:lnTo>
                  <a:lnTo>
                    <a:pt x="1212" y="165"/>
                  </a:lnTo>
                  <a:lnTo>
                    <a:pt x="1290" y="214"/>
                  </a:lnTo>
                  <a:lnTo>
                    <a:pt x="1355" y="266"/>
                  </a:lnTo>
                  <a:lnTo>
                    <a:pt x="1423" y="333"/>
                  </a:lnTo>
                  <a:lnTo>
                    <a:pt x="1490" y="411"/>
                  </a:lnTo>
                  <a:lnTo>
                    <a:pt x="1534" y="499"/>
                  </a:lnTo>
                  <a:lnTo>
                    <a:pt x="1555" y="553"/>
                  </a:lnTo>
                  <a:lnTo>
                    <a:pt x="1588" y="631"/>
                  </a:lnTo>
                  <a:lnTo>
                    <a:pt x="1630" y="683"/>
                  </a:lnTo>
                  <a:lnTo>
                    <a:pt x="1672" y="722"/>
                  </a:lnTo>
                  <a:lnTo>
                    <a:pt x="1721" y="754"/>
                  </a:lnTo>
                  <a:lnTo>
                    <a:pt x="1793" y="784"/>
                  </a:lnTo>
                  <a:lnTo>
                    <a:pt x="1866" y="793"/>
                  </a:lnTo>
                  <a:lnTo>
                    <a:pt x="1925" y="793"/>
                  </a:lnTo>
                  <a:lnTo>
                    <a:pt x="1976" y="784"/>
                  </a:lnTo>
                  <a:lnTo>
                    <a:pt x="2028" y="767"/>
                  </a:lnTo>
                  <a:lnTo>
                    <a:pt x="2125" y="722"/>
                  </a:lnTo>
                  <a:lnTo>
                    <a:pt x="2060" y="573"/>
                  </a:lnTo>
                  <a:lnTo>
                    <a:pt x="3037" y="858"/>
                  </a:lnTo>
                  <a:lnTo>
                    <a:pt x="2566" y="1765"/>
                  </a:lnTo>
                  <a:lnTo>
                    <a:pt x="2505" y="1614"/>
                  </a:lnTo>
                  <a:lnTo>
                    <a:pt x="2409" y="1655"/>
                  </a:lnTo>
                  <a:lnTo>
                    <a:pt x="2350" y="1679"/>
                  </a:lnTo>
                  <a:lnTo>
                    <a:pt x="2298" y="1699"/>
                  </a:lnTo>
                  <a:lnTo>
                    <a:pt x="2228" y="1713"/>
                  </a:lnTo>
                  <a:lnTo>
                    <a:pt x="2151" y="1733"/>
                  </a:lnTo>
                  <a:lnTo>
                    <a:pt x="2093" y="1744"/>
                  </a:lnTo>
                  <a:lnTo>
                    <a:pt x="2008" y="1752"/>
                  </a:lnTo>
                  <a:lnTo>
                    <a:pt x="1916" y="1752"/>
                  </a:lnTo>
                  <a:lnTo>
                    <a:pt x="1825" y="1751"/>
                  </a:lnTo>
                  <a:lnTo>
                    <a:pt x="1721" y="1733"/>
                  </a:lnTo>
                  <a:lnTo>
                    <a:pt x="1633" y="1718"/>
                  </a:lnTo>
                  <a:lnTo>
                    <a:pt x="1562" y="1699"/>
                  </a:lnTo>
                  <a:lnTo>
                    <a:pt x="1475" y="1668"/>
                  </a:lnTo>
                  <a:lnTo>
                    <a:pt x="1407" y="1640"/>
                  </a:lnTo>
                  <a:lnTo>
                    <a:pt x="1342" y="1609"/>
                  </a:lnTo>
                  <a:lnTo>
                    <a:pt x="1264" y="1565"/>
                  </a:lnTo>
                  <a:lnTo>
                    <a:pt x="1197" y="1526"/>
                  </a:lnTo>
                  <a:lnTo>
                    <a:pt x="1132" y="1477"/>
                  </a:lnTo>
                  <a:lnTo>
                    <a:pt x="1082" y="1435"/>
                  </a:lnTo>
                  <a:lnTo>
                    <a:pt x="1029" y="1389"/>
                  </a:lnTo>
                  <a:lnTo>
                    <a:pt x="972" y="1331"/>
                  </a:lnTo>
                  <a:lnTo>
                    <a:pt x="931" y="1290"/>
                  </a:lnTo>
                  <a:lnTo>
                    <a:pt x="886" y="1228"/>
                  </a:lnTo>
                  <a:lnTo>
                    <a:pt x="853" y="1193"/>
                  </a:lnTo>
                  <a:lnTo>
                    <a:pt x="815" y="1154"/>
                  </a:lnTo>
                  <a:lnTo>
                    <a:pt x="789" y="1130"/>
                  </a:lnTo>
                  <a:lnTo>
                    <a:pt x="758" y="1109"/>
                  </a:lnTo>
                  <a:lnTo>
                    <a:pt x="717" y="1083"/>
                  </a:lnTo>
                  <a:lnTo>
                    <a:pt x="678" y="1058"/>
                  </a:lnTo>
                  <a:lnTo>
                    <a:pt x="641" y="1044"/>
                  </a:lnTo>
                  <a:lnTo>
                    <a:pt x="607" y="1026"/>
                  </a:lnTo>
                  <a:lnTo>
                    <a:pt x="555" y="1006"/>
                  </a:lnTo>
                  <a:lnTo>
                    <a:pt x="499" y="992"/>
                  </a:lnTo>
                  <a:lnTo>
                    <a:pt x="447" y="981"/>
                  </a:lnTo>
                  <a:lnTo>
                    <a:pt x="402" y="975"/>
                  </a:lnTo>
                  <a:lnTo>
                    <a:pt x="0" y="979"/>
                  </a:lnTo>
                  <a:close/>
                </a:path>
              </a:pathLst>
            </a:custGeom>
            <a:pattFill prst="weave">
              <a:fgClr>
                <a:srgbClr val="FF00FF"/>
              </a:fgClr>
              <a:bgClr>
                <a:srgbClr val="FFFFFF"/>
              </a:bgClr>
            </a:patt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sz="1800"/>
            </a:p>
          </p:txBody>
        </p:sp>
        <p:sp>
          <p:nvSpPr>
            <p:cNvPr id="858142" name="Text Box 30"/>
            <p:cNvSpPr txBox="1">
              <a:spLocks noChangeArrowheads="1"/>
            </p:cNvSpPr>
            <p:nvPr/>
          </p:nvSpPr>
          <p:spPr bwMode="auto">
            <a:xfrm>
              <a:off x="3504" y="625"/>
              <a:ext cx="5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accent2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FF00FF"/>
                  </a:solidFill>
                </a:rPr>
                <a:t>[CO</a:t>
              </a:r>
              <a:r>
                <a:rPr lang="en-US" sz="1800" baseline="-25000">
                  <a:solidFill>
                    <a:srgbClr val="FF00FF"/>
                  </a:solidFill>
                </a:rPr>
                <a:t>2</a:t>
              </a:r>
              <a:r>
                <a:rPr lang="en-US" sz="1800">
                  <a:solidFill>
                    <a:srgbClr val="FF00FF"/>
                  </a:solidFill>
                </a:rPr>
                <a:t>]</a:t>
              </a:r>
            </a:p>
          </p:txBody>
        </p:sp>
      </p:grpSp>
      <p:sp>
        <p:nvSpPr>
          <p:cNvPr id="858145" name="AutoShape 33"/>
          <p:cNvSpPr>
            <a:spLocks noChangeArrowheads="1"/>
          </p:cNvSpPr>
          <p:nvPr/>
        </p:nvSpPr>
        <p:spPr bwMode="auto">
          <a:xfrm rot="10800000">
            <a:off x="6478586" y="3837700"/>
            <a:ext cx="2691387" cy="2057400"/>
          </a:xfrm>
          <a:prstGeom prst="wedgeEllipseCallout">
            <a:avLst>
              <a:gd name="adj1" fmla="val 18241"/>
              <a:gd name="adj2" fmla="val 70986"/>
            </a:avLst>
          </a:prstGeom>
          <a:solidFill>
            <a:srgbClr val="FF6600">
              <a:alpha val="50000"/>
            </a:srgbClr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/>
          <a:p>
            <a:r>
              <a:rPr lang="en-GB" sz="2400" dirty="0" smtClean="0">
                <a:solidFill>
                  <a:srgbClr val="D82400"/>
                </a:solidFill>
              </a:rPr>
              <a:t>Water, minerals, </a:t>
            </a:r>
            <a:r>
              <a:rPr lang="en-GB" sz="2400" dirty="0" err="1" smtClean="0">
                <a:solidFill>
                  <a:srgbClr val="D82400"/>
                </a:solidFill>
              </a:rPr>
              <a:t>carbohidrates</a:t>
            </a:r>
            <a:endParaRPr lang="en-GB" sz="2400" dirty="0">
              <a:solidFill>
                <a:srgbClr val="D82400"/>
              </a:solidFill>
            </a:endParaRPr>
          </a:p>
        </p:txBody>
      </p:sp>
      <p:sp>
        <p:nvSpPr>
          <p:cNvPr id="858146" name="Text Box 34"/>
          <p:cNvSpPr txBox="1">
            <a:spLocks noChangeArrowheads="1"/>
          </p:cNvSpPr>
          <p:nvPr/>
        </p:nvSpPr>
        <p:spPr bwMode="auto">
          <a:xfrm>
            <a:off x="8108950" y="2078582"/>
            <a:ext cx="75693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800" b="1" dirty="0">
                <a:solidFill>
                  <a:schemeClr val="tx2"/>
                </a:solidFill>
              </a:rPr>
              <a:t>€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49" name="Oval 34"/>
          <p:cNvSpPr>
            <a:spLocks noChangeArrowheads="1"/>
          </p:cNvSpPr>
          <p:nvPr/>
        </p:nvSpPr>
        <p:spPr bwMode="auto">
          <a:xfrm>
            <a:off x="1577581" y="3453985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0" name="Oval 35"/>
          <p:cNvSpPr>
            <a:spLocks noChangeArrowheads="1"/>
          </p:cNvSpPr>
          <p:nvPr/>
        </p:nvSpPr>
        <p:spPr bwMode="auto">
          <a:xfrm>
            <a:off x="1490876" y="4307357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1" name="Oval 36"/>
          <p:cNvSpPr>
            <a:spLocks noChangeArrowheads="1"/>
          </p:cNvSpPr>
          <p:nvPr/>
        </p:nvSpPr>
        <p:spPr bwMode="auto">
          <a:xfrm>
            <a:off x="1839622" y="3927617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2" name="Oval 37"/>
          <p:cNvSpPr>
            <a:spLocks noChangeArrowheads="1"/>
          </p:cNvSpPr>
          <p:nvPr/>
        </p:nvSpPr>
        <p:spPr bwMode="auto">
          <a:xfrm>
            <a:off x="3063125" y="4307357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3" name="Oval 38"/>
          <p:cNvSpPr>
            <a:spLocks noChangeArrowheads="1"/>
          </p:cNvSpPr>
          <p:nvPr/>
        </p:nvSpPr>
        <p:spPr bwMode="auto">
          <a:xfrm>
            <a:off x="3238461" y="3643855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4" name="Oval 39"/>
          <p:cNvSpPr>
            <a:spLocks noChangeArrowheads="1"/>
          </p:cNvSpPr>
          <p:nvPr/>
        </p:nvSpPr>
        <p:spPr bwMode="auto">
          <a:xfrm>
            <a:off x="4724005" y="4321963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5" name="Oval 40"/>
          <p:cNvSpPr>
            <a:spLocks noChangeArrowheads="1"/>
          </p:cNvSpPr>
          <p:nvPr/>
        </p:nvSpPr>
        <p:spPr bwMode="auto">
          <a:xfrm>
            <a:off x="5685466" y="4511833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6" name="Oval 41"/>
          <p:cNvSpPr>
            <a:spLocks noChangeArrowheads="1"/>
          </p:cNvSpPr>
          <p:nvPr/>
        </p:nvSpPr>
        <p:spPr bwMode="auto">
          <a:xfrm>
            <a:off x="7346346" y="4321963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7" name="Oval 42"/>
          <p:cNvSpPr>
            <a:spLocks noChangeArrowheads="1"/>
          </p:cNvSpPr>
          <p:nvPr/>
        </p:nvSpPr>
        <p:spPr bwMode="auto">
          <a:xfrm>
            <a:off x="4461963" y="3737747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8" name="Oval 43"/>
          <p:cNvSpPr>
            <a:spLocks noChangeArrowheads="1"/>
          </p:cNvSpPr>
          <p:nvPr/>
        </p:nvSpPr>
        <p:spPr bwMode="auto">
          <a:xfrm>
            <a:off x="5947507" y="3266201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9" name="Oval 44"/>
          <p:cNvSpPr>
            <a:spLocks noChangeArrowheads="1"/>
          </p:cNvSpPr>
          <p:nvPr/>
        </p:nvSpPr>
        <p:spPr bwMode="auto">
          <a:xfrm>
            <a:off x="6209549" y="3944309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60" name="Oval 45"/>
          <p:cNvSpPr>
            <a:spLocks noChangeArrowheads="1"/>
          </p:cNvSpPr>
          <p:nvPr/>
        </p:nvSpPr>
        <p:spPr bwMode="auto">
          <a:xfrm>
            <a:off x="7257714" y="3453985"/>
            <a:ext cx="180000" cy="1800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CC0000"/>
              </a:gs>
            </a:gsLst>
            <a:path path="rect">
              <a:fillToRect r="100000" b="100000"/>
            </a:path>
          </a:gradFill>
          <a:ln w="12700" algn="ctr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" name="Cloud Callout 1"/>
          <p:cNvSpPr/>
          <p:nvPr/>
        </p:nvSpPr>
        <p:spPr bwMode="auto">
          <a:xfrm>
            <a:off x="1752606" y="3427059"/>
            <a:ext cx="5088467" cy="1752178"/>
          </a:xfrm>
          <a:prstGeom prst="cloudCallout">
            <a:avLst>
              <a:gd name="adj1" fmla="val -19332"/>
              <a:gd name="adj2" fmla="val 21305"/>
            </a:avLst>
          </a:prstGeom>
          <a:solidFill>
            <a:schemeClr val="accent2">
              <a:alpha val="7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latin typeface="Arial" charset="0"/>
              </a:rPr>
              <a:t>A sub-optimal factor can not be compensated optimizing the others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Limiting factor concept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793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58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85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85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5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5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44" grpId="0" animBg="1"/>
      <p:bldP spid="858124" grpId="0" autoUpdateAnimBg="0"/>
      <p:bldP spid="858125" grpId="0" animBg="1"/>
      <p:bldP spid="858136" grpId="0" autoUpdateAnimBg="0"/>
      <p:bldP spid="858137" grpId="0" autoUpdateAnimBg="0"/>
      <p:bldP spid="858138" grpId="0" animBg="1"/>
      <p:bldP spid="858139" grpId="0" autoUpdateAnimBg="0"/>
      <p:bldP spid="858145" grpId="0" animBg="1" autoUpdateAnimBg="0"/>
      <p:bldP spid="858146" grpId="0" autoUpdateAnimBg="0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96" name="Rectangle 200"/>
          <p:cNvSpPr>
            <a:spLocks noChangeArrowheads="1"/>
          </p:cNvSpPr>
          <p:nvPr/>
        </p:nvSpPr>
        <p:spPr bwMode="auto">
          <a:xfrm>
            <a:off x="6967648" y="2322274"/>
            <a:ext cx="193910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GB" dirty="0">
              <a:latin typeface="+mn-lt"/>
            </a:endParaRPr>
          </a:p>
        </p:txBody>
      </p:sp>
      <p:grpSp>
        <p:nvGrpSpPr>
          <p:cNvPr id="157698" name="Group 13"/>
          <p:cNvGrpSpPr>
            <a:grpSpLocks/>
          </p:cNvGrpSpPr>
          <p:nvPr/>
        </p:nvGrpSpPr>
        <p:grpSpPr bwMode="auto">
          <a:xfrm>
            <a:off x="1183563" y="2184678"/>
            <a:ext cx="6400800" cy="3657600"/>
            <a:chOff x="256" y="1048"/>
            <a:chExt cx="5456" cy="2840"/>
          </a:xfrm>
        </p:grpSpPr>
        <p:sp>
          <p:nvSpPr>
            <p:cNvPr id="157699" name="Freeform 14"/>
            <p:cNvSpPr>
              <a:spLocks/>
            </p:cNvSpPr>
            <p:nvPr/>
          </p:nvSpPr>
          <p:spPr bwMode="auto">
            <a:xfrm>
              <a:off x="256" y="1048"/>
              <a:ext cx="2728" cy="2840"/>
            </a:xfrm>
            <a:custGeom>
              <a:avLst/>
              <a:gdLst>
                <a:gd name="T0" fmla="*/ 184 w 2728"/>
                <a:gd name="T1" fmla="*/ 2840 h 2840"/>
                <a:gd name="T2" fmla="*/ 184 w 2728"/>
                <a:gd name="T3" fmla="*/ 1208 h 2840"/>
                <a:gd name="T4" fmla="*/ 1288 w 2728"/>
                <a:gd name="T5" fmla="*/ 200 h 2840"/>
                <a:gd name="T6" fmla="*/ 2728 w 2728"/>
                <a:gd name="T7" fmla="*/ 8 h 28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8"/>
                <a:gd name="T13" fmla="*/ 0 h 2840"/>
                <a:gd name="T14" fmla="*/ 2728 w 2728"/>
                <a:gd name="T15" fmla="*/ 2840 h 28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8" h="2840">
                  <a:moveTo>
                    <a:pt x="184" y="2840"/>
                  </a:moveTo>
                  <a:cubicBezTo>
                    <a:pt x="92" y="2244"/>
                    <a:pt x="0" y="1648"/>
                    <a:pt x="184" y="1208"/>
                  </a:cubicBezTo>
                  <a:cubicBezTo>
                    <a:pt x="368" y="768"/>
                    <a:pt x="864" y="400"/>
                    <a:pt x="1288" y="200"/>
                  </a:cubicBezTo>
                  <a:cubicBezTo>
                    <a:pt x="1712" y="0"/>
                    <a:pt x="2220" y="4"/>
                    <a:pt x="2728" y="8"/>
                  </a:cubicBezTo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700" name="Freeform 15"/>
            <p:cNvSpPr>
              <a:spLocks/>
            </p:cNvSpPr>
            <p:nvPr/>
          </p:nvSpPr>
          <p:spPr bwMode="auto">
            <a:xfrm flipH="1">
              <a:off x="2984" y="1048"/>
              <a:ext cx="2728" cy="2840"/>
            </a:xfrm>
            <a:custGeom>
              <a:avLst/>
              <a:gdLst>
                <a:gd name="T0" fmla="*/ 184 w 2728"/>
                <a:gd name="T1" fmla="*/ 2840 h 2840"/>
                <a:gd name="T2" fmla="*/ 184 w 2728"/>
                <a:gd name="T3" fmla="*/ 1208 h 2840"/>
                <a:gd name="T4" fmla="*/ 1288 w 2728"/>
                <a:gd name="T5" fmla="*/ 200 h 2840"/>
                <a:gd name="T6" fmla="*/ 2728 w 2728"/>
                <a:gd name="T7" fmla="*/ 8 h 28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28"/>
                <a:gd name="T13" fmla="*/ 0 h 2840"/>
                <a:gd name="T14" fmla="*/ 2728 w 2728"/>
                <a:gd name="T15" fmla="*/ 2840 h 28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28" h="2840">
                  <a:moveTo>
                    <a:pt x="184" y="2840"/>
                  </a:moveTo>
                  <a:cubicBezTo>
                    <a:pt x="92" y="2244"/>
                    <a:pt x="0" y="1648"/>
                    <a:pt x="184" y="1208"/>
                  </a:cubicBezTo>
                  <a:cubicBezTo>
                    <a:pt x="368" y="768"/>
                    <a:pt x="864" y="400"/>
                    <a:pt x="1288" y="200"/>
                  </a:cubicBezTo>
                  <a:cubicBezTo>
                    <a:pt x="1712" y="0"/>
                    <a:pt x="2220" y="4"/>
                    <a:pt x="2728" y="8"/>
                  </a:cubicBezTo>
                </a:path>
              </a:pathLst>
            </a:custGeom>
            <a:noFill/>
            <a:ln w="28575" cap="flat" cmpd="sng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57701" name="Group 16"/>
          <p:cNvGrpSpPr>
            <a:grpSpLocks/>
          </p:cNvGrpSpPr>
          <p:nvPr/>
        </p:nvGrpSpPr>
        <p:grpSpPr bwMode="auto">
          <a:xfrm>
            <a:off x="170738" y="1808441"/>
            <a:ext cx="1752600" cy="2971800"/>
            <a:chOff x="1536" y="1344"/>
            <a:chExt cx="1104" cy="1872"/>
          </a:xfrm>
        </p:grpSpPr>
        <p:sp>
          <p:nvSpPr>
            <p:cNvPr id="157702" name="Line 17"/>
            <p:cNvSpPr>
              <a:spLocks noChangeShapeType="1"/>
            </p:cNvSpPr>
            <p:nvPr/>
          </p:nvSpPr>
          <p:spPr bwMode="auto">
            <a:xfrm>
              <a:off x="1536" y="1728"/>
              <a:ext cx="76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703" name="Line 18"/>
            <p:cNvSpPr>
              <a:spLocks noChangeShapeType="1"/>
            </p:cNvSpPr>
            <p:nvPr/>
          </p:nvSpPr>
          <p:spPr bwMode="auto">
            <a:xfrm>
              <a:off x="1536" y="2112"/>
              <a:ext cx="57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704" name="Line 19"/>
            <p:cNvSpPr>
              <a:spLocks noChangeShapeType="1"/>
            </p:cNvSpPr>
            <p:nvPr/>
          </p:nvSpPr>
          <p:spPr bwMode="auto">
            <a:xfrm>
              <a:off x="1536" y="2496"/>
              <a:ext cx="528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705" name="Line 20"/>
            <p:cNvSpPr>
              <a:spLocks noChangeShapeType="1"/>
            </p:cNvSpPr>
            <p:nvPr/>
          </p:nvSpPr>
          <p:spPr bwMode="auto">
            <a:xfrm>
              <a:off x="1536" y="2880"/>
              <a:ext cx="480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706" name="Line 21"/>
            <p:cNvSpPr>
              <a:spLocks noChangeShapeType="1"/>
            </p:cNvSpPr>
            <p:nvPr/>
          </p:nvSpPr>
          <p:spPr bwMode="auto">
            <a:xfrm>
              <a:off x="1536" y="3216"/>
              <a:ext cx="432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707" name="Line 22"/>
            <p:cNvSpPr>
              <a:spLocks noChangeShapeType="1"/>
            </p:cNvSpPr>
            <p:nvPr/>
          </p:nvSpPr>
          <p:spPr bwMode="auto">
            <a:xfrm>
              <a:off x="1536" y="1344"/>
              <a:ext cx="1104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920163" y="2221191"/>
            <a:ext cx="4838700" cy="723900"/>
            <a:chOff x="1472" y="1608"/>
            <a:chExt cx="3048" cy="456"/>
          </a:xfrm>
        </p:grpSpPr>
        <p:sp>
          <p:nvSpPr>
            <p:cNvPr id="157709" name="Freeform 24"/>
            <p:cNvSpPr>
              <a:spLocks/>
            </p:cNvSpPr>
            <p:nvPr/>
          </p:nvSpPr>
          <p:spPr bwMode="auto">
            <a:xfrm>
              <a:off x="3496" y="1608"/>
              <a:ext cx="1024" cy="424"/>
            </a:xfrm>
            <a:custGeom>
              <a:avLst/>
              <a:gdLst>
                <a:gd name="T0" fmla="*/ 1024 w 1024"/>
                <a:gd name="T1" fmla="*/ 424 h 424"/>
                <a:gd name="T2" fmla="*/ 672 w 1024"/>
                <a:gd name="T3" fmla="*/ 176 h 424"/>
                <a:gd name="T4" fmla="*/ 312 w 1024"/>
                <a:gd name="T5" fmla="*/ 32 h 424"/>
                <a:gd name="T6" fmla="*/ 0 w 1024"/>
                <a:gd name="T7" fmla="*/ 0 h 4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4"/>
                <a:gd name="T13" fmla="*/ 0 h 424"/>
                <a:gd name="T14" fmla="*/ 1024 w 1024"/>
                <a:gd name="T15" fmla="*/ 424 h 4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4" h="424">
                  <a:moveTo>
                    <a:pt x="1024" y="424"/>
                  </a:moveTo>
                  <a:cubicBezTo>
                    <a:pt x="965" y="381"/>
                    <a:pt x="791" y="241"/>
                    <a:pt x="672" y="176"/>
                  </a:cubicBezTo>
                  <a:cubicBezTo>
                    <a:pt x="553" y="111"/>
                    <a:pt x="424" y="61"/>
                    <a:pt x="312" y="32"/>
                  </a:cubicBezTo>
                  <a:cubicBezTo>
                    <a:pt x="200" y="3"/>
                    <a:pt x="65" y="7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710" name="Freeform 25"/>
            <p:cNvSpPr>
              <a:spLocks/>
            </p:cNvSpPr>
            <p:nvPr/>
          </p:nvSpPr>
          <p:spPr bwMode="auto">
            <a:xfrm flipH="1">
              <a:off x="1472" y="1640"/>
              <a:ext cx="1024" cy="424"/>
            </a:xfrm>
            <a:custGeom>
              <a:avLst/>
              <a:gdLst>
                <a:gd name="T0" fmla="*/ 1024 w 1024"/>
                <a:gd name="T1" fmla="*/ 424 h 424"/>
                <a:gd name="T2" fmla="*/ 672 w 1024"/>
                <a:gd name="T3" fmla="*/ 176 h 424"/>
                <a:gd name="T4" fmla="*/ 312 w 1024"/>
                <a:gd name="T5" fmla="*/ 32 h 424"/>
                <a:gd name="T6" fmla="*/ 0 w 1024"/>
                <a:gd name="T7" fmla="*/ 0 h 4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24"/>
                <a:gd name="T13" fmla="*/ 0 h 424"/>
                <a:gd name="T14" fmla="*/ 1024 w 1024"/>
                <a:gd name="T15" fmla="*/ 424 h 4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24" h="424">
                  <a:moveTo>
                    <a:pt x="1024" y="424"/>
                  </a:moveTo>
                  <a:cubicBezTo>
                    <a:pt x="965" y="381"/>
                    <a:pt x="791" y="241"/>
                    <a:pt x="672" y="176"/>
                  </a:cubicBezTo>
                  <a:cubicBezTo>
                    <a:pt x="553" y="111"/>
                    <a:pt x="424" y="61"/>
                    <a:pt x="312" y="32"/>
                  </a:cubicBezTo>
                  <a:cubicBezTo>
                    <a:pt x="200" y="3"/>
                    <a:pt x="65" y="7"/>
                    <a:pt x="0" y="0"/>
                  </a:cubicBezTo>
                </a:path>
              </a:pathLst>
            </a:custGeom>
            <a:noFill/>
            <a:ln w="762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157711" name="Freeform 26"/>
          <p:cNvSpPr>
            <a:spLocks/>
          </p:cNvSpPr>
          <p:nvPr/>
        </p:nvSpPr>
        <p:spPr bwMode="auto">
          <a:xfrm rot="7623419">
            <a:off x="5983369" y="2234684"/>
            <a:ext cx="965200" cy="560388"/>
          </a:xfrm>
          <a:custGeom>
            <a:avLst/>
            <a:gdLst>
              <a:gd name="T0" fmla="*/ 3038 w 3038"/>
              <a:gd name="T1" fmla="*/ 1765 h 1765"/>
              <a:gd name="T2" fmla="*/ 2324 w 3038"/>
              <a:gd name="T3" fmla="*/ 1759 h 1765"/>
              <a:gd name="T4" fmla="*/ 2120 w 3038"/>
              <a:gd name="T5" fmla="*/ 1720 h 1765"/>
              <a:gd name="T6" fmla="*/ 1930 w 3038"/>
              <a:gd name="T7" fmla="*/ 1653 h 1765"/>
              <a:gd name="T8" fmla="*/ 1749 w 3038"/>
              <a:gd name="T9" fmla="*/ 1552 h 1765"/>
              <a:gd name="T10" fmla="*/ 1614 w 3038"/>
              <a:gd name="T11" fmla="*/ 1433 h 1765"/>
              <a:gd name="T12" fmla="*/ 1504 w 3038"/>
              <a:gd name="T13" fmla="*/ 1267 h 1765"/>
              <a:gd name="T14" fmla="*/ 1450 w 3038"/>
              <a:gd name="T15" fmla="*/ 1135 h 1765"/>
              <a:gd name="T16" fmla="*/ 1366 w 3038"/>
              <a:gd name="T17" fmla="*/ 1044 h 1765"/>
              <a:gd name="T18" fmla="*/ 1245 w 3038"/>
              <a:gd name="T19" fmla="*/ 981 h 1765"/>
              <a:gd name="T20" fmla="*/ 1113 w 3038"/>
              <a:gd name="T21" fmla="*/ 973 h 1765"/>
              <a:gd name="T22" fmla="*/ 1009 w 3038"/>
              <a:gd name="T23" fmla="*/ 999 h 1765"/>
              <a:gd name="T24" fmla="*/ 976 w 3038"/>
              <a:gd name="T25" fmla="*/ 1193 h 1765"/>
              <a:gd name="T26" fmla="*/ 471 w 3038"/>
              <a:gd name="T27" fmla="*/ 0 h 1765"/>
              <a:gd name="T28" fmla="*/ 629 w 3038"/>
              <a:gd name="T29" fmla="*/ 111 h 1765"/>
              <a:gd name="T30" fmla="*/ 740 w 3038"/>
              <a:gd name="T31" fmla="*/ 67 h 1765"/>
              <a:gd name="T32" fmla="*/ 886 w 3038"/>
              <a:gd name="T33" fmla="*/ 33 h 1765"/>
              <a:gd name="T34" fmla="*/ 1028 w 3038"/>
              <a:gd name="T35" fmla="*/ 13 h 1765"/>
              <a:gd name="T36" fmla="*/ 1212 w 3038"/>
              <a:gd name="T37" fmla="*/ 15 h 1765"/>
              <a:gd name="T38" fmla="*/ 1405 w 3038"/>
              <a:gd name="T39" fmla="*/ 48 h 1765"/>
              <a:gd name="T40" fmla="*/ 1563 w 3038"/>
              <a:gd name="T41" fmla="*/ 98 h 1765"/>
              <a:gd name="T42" fmla="*/ 1696 w 3038"/>
              <a:gd name="T43" fmla="*/ 157 h 1765"/>
              <a:gd name="T44" fmla="*/ 1841 w 3038"/>
              <a:gd name="T45" fmla="*/ 240 h 1765"/>
              <a:gd name="T46" fmla="*/ 1956 w 3038"/>
              <a:gd name="T47" fmla="*/ 331 h 1765"/>
              <a:gd name="T48" fmla="*/ 2065 w 3038"/>
              <a:gd name="T49" fmla="*/ 435 h 1765"/>
              <a:gd name="T50" fmla="*/ 2153 w 3038"/>
              <a:gd name="T51" fmla="*/ 538 h 1765"/>
              <a:gd name="T52" fmla="*/ 2223 w 3038"/>
              <a:gd name="T53" fmla="*/ 612 h 1765"/>
              <a:gd name="T54" fmla="*/ 2280 w 3038"/>
              <a:gd name="T55" fmla="*/ 657 h 1765"/>
              <a:gd name="T56" fmla="*/ 2360 w 3038"/>
              <a:gd name="T57" fmla="*/ 707 h 1765"/>
              <a:gd name="T58" fmla="*/ 2430 w 3038"/>
              <a:gd name="T59" fmla="*/ 740 h 1765"/>
              <a:gd name="T60" fmla="*/ 2539 w 3038"/>
              <a:gd name="T61" fmla="*/ 774 h 1765"/>
              <a:gd name="T62" fmla="*/ 2636 w 3038"/>
              <a:gd name="T63" fmla="*/ 791 h 17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38"/>
              <a:gd name="T97" fmla="*/ 0 h 1765"/>
              <a:gd name="T98" fmla="*/ 3038 w 3038"/>
              <a:gd name="T99" fmla="*/ 1765 h 17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38" h="1765">
                <a:moveTo>
                  <a:pt x="3038" y="787"/>
                </a:moveTo>
                <a:lnTo>
                  <a:pt x="3038" y="1765"/>
                </a:lnTo>
                <a:lnTo>
                  <a:pt x="2404" y="1765"/>
                </a:lnTo>
                <a:lnTo>
                  <a:pt x="2324" y="1759"/>
                </a:lnTo>
                <a:lnTo>
                  <a:pt x="2243" y="1746"/>
                </a:lnTo>
                <a:lnTo>
                  <a:pt x="2120" y="1720"/>
                </a:lnTo>
                <a:lnTo>
                  <a:pt x="2021" y="1687"/>
                </a:lnTo>
                <a:lnTo>
                  <a:pt x="1930" y="1653"/>
                </a:lnTo>
                <a:lnTo>
                  <a:pt x="1826" y="1601"/>
                </a:lnTo>
                <a:lnTo>
                  <a:pt x="1749" y="1552"/>
                </a:lnTo>
                <a:lnTo>
                  <a:pt x="1683" y="1500"/>
                </a:lnTo>
                <a:lnTo>
                  <a:pt x="1614" y="1433"/>
                </a:lnTo>
                <a:lnTo>
                  <a:pt x="1547" y="1355"/>
                </a:lnTo>
                <a:lnTo>
                  <a:pt x="1504" y="1267"/>
                </a:lnTo>
                <a:lnTo>
                  <a:pt x="1483" y="1213"/>
                </a:lnTo>
                <a:lnTo>
                  <a:pt x="1450" y="1135"/>
                </a:lnTo>
                <a:lnTo>
                  <a:pt x="1407" y="1083"/>
                </a:lnTo>
                <a:lnTo>
                  <a:pt x="1366" y="1044"/>
                </a:lnTo>
                <a:lnTo>
                  <a:pt x="1317" y="1012"/>
                </a:lnTo>
                <a:lnTo>
                  <a:pt x="1245" y="981"/>
                </a:lnTo>
                <a:lnTo>
                  <a:pt x="1172" y="973"/>
                </a:lnTo>
                <a:lnTo>
                  <a:pt x="1113" y="973"/>
                </a:lnTo>
                <a:lnTo>
                  <a:pt x="1061" y="981"/>
                </a:lnTo>
                <a:lnTo>
                  <a:pt x="1009" y="999"/>
                </a:lnTo>
                <a:lnTo>
                  <a:pt x="912" y="1044"/>
                </a:lnTo>
                <a:lnTo>
                  <a:pt x="976" y="1193"/>
                </a:lnTo>
                <a:lnTo>
                  <a:pt x="0" y="908"/>
                </a:lnTo>
                <a:lnTo>
                  <a:pt x="471" y="0"/>
                </a:lnTo>
                <a:lnTo>
                  <a:pt x="531" y="152"/>
                </a:lnTo>
                <a:lnTo>
                  <a:pt x="629" y="111"/>
                </a:lnTo>
                <a:lnTo>
                  <a:pt x="688" y="87"/>
                </a:lnTo>
                <a:lnTo>
                  <a:pt x="740" y="67"/>
                </a:lnTo>
                <a:lnTo>
                  <a:pt x="808" y="52"/>
                </a:lnTo>
                <a:lnTo>
                  <a:pt x="886" y="33"/>
                </a:lnTo>
                <a:lnTo>
                  <a:pt x="945" y="22"/>
                </a:lnTo>
                <a:lnTo>
                  <a:pt x="1028" y="13"/>
                </a:lnTo>
                <a:lnTo>
                  <a:pt x="1121" y="13"/>
                </a:lnTo>
                <a:lnTo>
                  <a:pt x="1212" y="15"/>
                </a:lnTo>
                <a:lnTo>
                  <a:pt x="1317" y="33"/>
                </a:lnTo>
                <a:lnTo>
                  <a:pt x="1405" y="48"/>
                </a:lnTo>
                <a:lnTo>
                  <a:pt x="1476" y="67"/>
                </a:lnTo>
                <a:lnTo>
                  <a:pt x="1563" y="98"/>
                </a:lnTo>
                <a:lnTo>
                  <a:pt x="1631" y="126"/>
                </a:lnTo>
                <a:lnTo>
                  <a:pt x="1696" y="157"/>
                </a:lnTo>
                <a:lnTo>
                  <a:pt x="1775" y="201"/>
                </a:lnTo>
                <a:lnTo>
                  <a:pt x="1841" y="240"/>
                </a:lnTo>
                <a:lnTo>
                  <a:pt x="1905" y="287"/>
                </a:lnTo>
                <a:lnTo>
                  <a:pt x="1956" y="331"/>
                </a:lnTo>
                <a:lnTo>
                  <a:pt x="2010" y="377"/>
                </a:lnTo>
                <a:lnTo>
                  <a:pt x="2065" y="435"/>
                </a:lnTo>
                <a:lnTo>
                  <a:pt x="2107" y="476"/>
                </a:lnTo>
                <a:lnTo>
                  <a:pt x="2153" y="538"/>
                </a:lnTo>
                <a:lnTo>
                  <a:pt x="2184" y="573"/>
                </a:lnTo>
                <a:lnTo>
                  <a:pt x="2223" y="612"/>
                </a:lnTo>
                <a:lnTo>
                  <a:pt x="2249" y="636"/>
                </a:lnTo>
                <a:lnTo>
                  <a:pt x="2280" y="657"/>
                </a:lnTo>
                <a:lnTo>
                  <a:pt x="2321" y="683"/>
                </a:lnTo>
                <a:lnTo>
                  <a:pt x="2360" y="707"/>
                </a:lnTo>
                <a:lnTo>
                  <a:pt x="2396" y="722"/>
                </a:lnTo>
                <a:lnTo>
                  <a:pt x="2430" y="740"/>
                </a:lnTo>
                <a:lnTo>
                  <a:pt x="2482" y="758"/>
                </a:lnTo>
                <a:lnTo>
                  <a:pt x="2539" y="774"/>
                </a:lnTo>
                <a:lnTo>
                  <a:pt x="2590" y="784"/>
                </a:lnTo>
                <a:lnTo>
                  <a:pt x="2636" y="791"/>
                </a:lnTo>
                <a:lnTo>
                  <a:pt x="3038" y="787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grpSp>
        <p:nvGrpSpPr>
          <p:cNvPr id="157712" name="Group 27"/>
          <p:cNvGrpSpPr>
            <a:grpSpLocks/>
          </p:cNvGrpSpPr>
          <p:nvPr/>
        </p:nvGrpSpPr>
        <p:grpSpPr bwMode="auto">
          <a:xfrm>
            <a:off x="5512675" y="3429278"/>
            <a:ext cx="2262188" cy="2339975"/>
            <a:chOff x="2166" y="607"/>
            <a:chExt cx="1425" cy="1474"/>
          </a:xfrm>
        </p:grpSpPr>
        <p:grpSp>
          <p:nvGrpSpPr>
            <p:cNvPr id="157713" name="Group 28"/>
            <p:cNvGrpSpPr>
              <a:grpSpLocks/>
            </p:cNvGrpSpPr>
            <p:nvPr/>
          </p:nvGrpSpPr>
          <p:grpSpPr bwMode="auto">
            <a:xfrm>
              <a:off x="2744" y="607"/>
              <a:ext cx="266" cy="1474"/>
              <a:chOff x="2361" y="2155"/>
              <a:chExt cx="227" cy="1570"/>
            </a:xfrm>
          </p:grpSpPr>
          <p:sp>
            <p:nvSpPr>
              <p:cNvPr id="157714" name="Freeform 29"/>
              <p:cNvSpPr>
                <a:spLocks/>
              </p:cNvSpPr>
              <p:nvPr/>
            </p:nvSpPr>
            <p:spPr bwMode="auto">
              <a:xfrm>
                <a:off x="2361" y="2155"/>
                <a:ext cx="227" cy="334"/>
              </a:xfrm>
              <a:custGeom>
                <a:avLst/>
                <a:gdLst>
                  <a:gd name="T0" fmla="*/ 228 w 453"/>
                  <a:gd name="T1" fmla="*/ 0 h 666"/>
                  <a:gd name="T2" fmla="*/ 282 w 453"/>
                  <a:gd name="T3" fmla="*/ 134 h 666"/>
                  <a:gd name="T4" fmla="*/ 313 w 453"/>
                  <a:gd name="T5" fmla="*/ 195 h 666"/>
                  <a:gd name="T6" fmla="*/ 347 w 453"/>
                  <a:gd name="T7" fmla="*/ 248 h 666"/>
                  <a:gd name="T8" fmla="*/ 377 w 453"/>
                  <a:gd name="T9" fmla="*/ 291 h 666"/>
                  <a:gd name="T10" fmla="*/ 399 w 453"/>
                  <a:gd name="T11" fmla="*/ 323 h 666"/>
                  <a:gd name="T12" fmla="*/ 423 w 453"/>
                  <a:gd name="T13" fmla="*/ 359 h 666"/>
                  <a:gd name="T14" fmla="*/ 438 w 453"/>
                  <a:gd name="T15" fmla="*/ 396 h 666"/>
                  <a:gd name="T16" fmla="*/ 449 w 453"/>
                  <a:gd name="T17" fmla="*/ 425 h 666"/>
                  <a:gd name="T18" fmla="*/ 453 w 453"/>
                  <a:gd name="T19" fmla="*/ 464 h 666"/>
                  <a:gd name="T20" fmla="*/ 450 w 453"/>
                  <a:gd name="T21" fmla="*/ 505 h 666"/>
                  <a:gd name="T22" fmla="*/ 440 w 453"/>
                  <a:gd name="T23" fmla="*/ 542 h 666"/>
                  <a:gd name="T24" fmla="*/ 423 w 453"/>
                  <a:gd name="T25" fmla="*/ 579 h 666"/>
                  <a:gd name="T26" fmla="*/ 402 w 453"/>
                  <a:gd name="T27" fmla="*/ 606 h 666"/>
                  <a:gd name="T28" fmla="*/ 382 w 453"/>
                  <a:gd name="T29" fmla="*/ 626 h 666"/>
                  <a:gd name="T30" fmla="*/ 350 w 453"/>
                  <a:gd name="T31" fmla="*/ 647 h 666"/>
                  <a:gd name="T32" fmla="*/ 307 w 453"/>
                  <a:gd name="T33" fmla="*/ 662 h 666"/>
                  <a:gd name="T34" fmla="*/ 273 w 453"/>
                  <a:gd name="T35" fmla="*/ 666 h 666"/>
                  <a:gd name="T36" fmla="*/ 194 w 453"/>
                  <a:gd name="T37" fmla="*/ 666 h 666"/>
                  <a:gd name="T38" fmla="*/ 147 w 453"/>
                  <a:gd name="T39" fmla="*/ 664 h 666"/>
                  <a:gd name="T40" fmla="*/ 110 w 453"/>
                  <a:gd name="T41" fmla="*/ 650 h 666"/>
                  <a:gd name="T42" fmla="*/ 76 w 453"/>
                  <a:gd name="T43" fmla="*/ 630 h 666"/>
                  <a:gd name="T44" fmla="*/ 45 w 453"/>
                  <a:gd name="T45" fmla="*/ 599 h 666"/>
                  <a:gd name="T46" fmla="*/ 22 w 453"/>
                  <a:gd name="T47" fmla="*/ 559 h 666"/>
                  <a:gd name="T48" fmla="*/ 7 w 453"/>
                  <a:gd name="T49" fmla="*/ 521 h 666"/>
                  <a:gd name="T50" fmla="*/ 0 w 453"/>
                  <a:gd name="T51" fmla="*/ 470 h 666"/>
                  <a:gd name="T52" fmla="*/ 1 w 453"/>
                  <a:gd name="T53" fmla="*/ 433 h 666"/>
                  <a:gd name="T54" fmla="*/ 15 w 453"/>
                  <a:gd name="T55" fmla="*/ 389 h 666"/>
                  <a:gd name="T56" fmla="*/ 37 w 453"/>
                  <a:gd name="T57" fmla="*/ 344 h 666"/>
                  <a:gd name="T58" fmla="*/ 66 w 453"/>
                  <a:gd name="T59" fmla="*/ 303 h 666"/>
                  <a:gd name="T60" fmla="*/ 99 w 453"/>
                  <a:gd name="T61" fmla="*/ 260 h 666"/>
                  <a:gd name="T62" fmla="*/ 137 w 453"/>
                  <a:gd name="T63" fmla="*/ 199 h 666"/>
                  <a:gd name="T64" fmla="*/ 168 w 453"/>
                  <a:gd name="T65" fmla="*/ 137 h 666"/>
                  <a:gd name="T66" fmla="*/ 228 w 453"/>
                  <a:gd name="T67" fmla="*/ 0 h 6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3"/>
                  <a:gd name="T103" fmla="*/ 0 h 666"/>
                  <a:gd name="T104" fmla="*/ 453 w 453"/>
                  <a:gd name="T105" fmla="*/ 666 h 6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3" h="666">
                    <a:moveTo>
                      <a:pt x="228" y="0"/>
                    </a:moveTo>
                    <a:lnTo>
                      <a:pt x="282" y="134"/>
                    </a:lnTo>
                    <a:lnTo>
                      <a:pt x="313" y="195"/>
                    </a:lnTo>
                    <a:lnTo>
                      <a:pt x="347" y="248"/>
                    </a:lnTo>
                    <a:lnTo>
                      <a:pt x="377" y="291"/>
                    </a:lnTo>
                    <a:lnTo>
                      <a:pt x="399" y="323"/>
                    </a:lnTo>
                    <a:lnTo>
                      <a:pt x="423" y="359"/>
                    </a:lnTo>
                    <a:lnTo>
                      <a:pt x="438" y="396"/>
                    </a:lnTo>
                    <a:lnTo>
                      <a:pt x="449" y="425"/>
                    </a:lnTo>
                    <a:lnTo>
                      <a:pt x="453" y="464"/>
                    </a:lnTo>
                    <a:lnTo>
                      <a:pt x="450" y="505"/>
                    </a:lnTo>
                    <a:lnTo>
                      <a:pt x="440" y="542"/>
                    </a:lnTo>
                    <a:lnTo>
                      <a:pt x="423" y="579"/>
                    </a:lnTo>
                    <a:lnTo>
                      <a:pt x="402" y="606"/>
                    </a:lnTo>
                    <a:lnTo>
                      <a:pt x="382" y="626"/>
                    </a:lnTo>
                    <a:lnTo>
                      <a:pt x="350" y="647"/>
                    </a:lnTo>
                    <a:lnTo>
                      <a:pt x="307" y="662"/>
                    </a:lnTo>
                    <a:lnTo>
                      <a:pt x="273" y="666"/>
                    </a:lnTo>
                    <a:lnTo>
                      <a:pt x="194" y="666"/>
                    </a:lnTo>
                    <a:lnTo>
                      <a:pt x="147" y="664"/>
                    </a:lnTo>
                    <a:lnTo>
                      <a:pt x="110" y="650"/>
                    </a:lnTo>
                    <a:lnTo>
                      <a:pt x="76" y="630"/>
                    </a:lnTo>
                    <a:lnTo>
                      <a:pt x="45" y="599"/>
                    </a:lnTo>
                    <a:lnTo>
                      <a:pt x="22" y="559"/>
                    </a:lnTo>
                    <a:lnTo>
                      <a:pt x="7" y="521"/>
                    </a:lnTo>
                    <a:lnTo>
                      <a:pt x="0" y="470"/>
                    </a:lnTo>
                    <a:lnTo>
                      <a:pt x="1" y="433"/>
                    </a:lnTo>
                    <a:lnTo>
                      <a:pt x="15" y="389"/>
                    </a:lnTo>
                    <a:lnTo>
                      <a:pt x="37" y="344"/>
                    </a:lnTo>
                    <a:lnTo>
                      <a:pt x="66" y="303"/>
                    </a:lnTo>
                    <a:lnTo>
                      <a:pt x="99" y="260"/>
                    </a:lnTo>
                    <a:lnTo>
                      <a:pt x="137" y="199"/>
                    </a:lnTo>
                    <a:lnTo>
                      <a:pt x="168" y="13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15" name="Line 30"/>
              <p:cNvSpPr>
                <a:spLocks noChangeShapeType="1"/>
              </p:cNvSpPr>
              <p:nvPr/>
            </p:nvSpPr>
            <p:spPr bwMode="auto">
              <a:xfrm>
                <a:off x="2476" y="2165"/>
                <a:ext cx="1" cy="156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16" name="Group 31"/>
            <p:cNvGrpSpPr>
              <a:grpSpLocks/>
            </p:cNvGrpSpPr>
            <p:nvPr/>
          </p:nvGrpSpPr>
          <p:grpSpPr bwMode="auto">
            <a:xfrm>
              <a:off x="2413" y="1504"/>
              <a:ext cx="221" cy="174"/>
              <a:chOff x="2079" y="3111"/>
              <a:chExt cx="189" cy="185"/>
            </a:xfrm>
          </p:grpSpPr>
          <p:sp>
            <p:nvSpPr>
              <p:cNvPr id="157717" name="Freeform 32"/>
              <p:cNvSpPr>
                <a:spLocks/>
              </p:cNvSpPr>
              <p:nvPr/>
            </p:nvSpPr>
            <p:spPr bwMode="auto">
              <a:xfrm>
                <a:off x="2079" y="3111"/>
                <a:ext cx="189" cy="185"/>
              </a:xfrm>
              <a:custGeom>
                <a:avLst/>
                <a:gdLst>
                  <a:gd name="T0" fmla="*/ 0 w 378"/>
                  <a:gd name="T1" fmla="*/ 45 h 370"/>
                  <a:gd name="T2" fmla="*/ 76 w 378"/>
                  <a:gd name="T3" fmla="*/ 43 h 370"/>
                  <a:gd name="T4" fmla="*/ 115 w 378"/>
                  <a:gd name="T5" fmla="*/ 36 h 370"/>
                  <a:gd name="T6" fmla="*/ 155 w 378"/>
                  <a:gd name="T7" fmla="*/ 25 h 370"/>
                  <a:gd name="T8" fmla="*/ 199 w 378"/>
                  <a:gd name="T9" fmla="*/ 12 h 370"/>
                  <a:gd name="T10" fmla="*/ 235 w 378"/>
                  <a:gd name="T11" fmla="*/ 2 h 370"/>
                  <a:gd name="T12" fmla="*/ 259 w 378"/>
                  <a:gd name="T13" fmla="*/ 0 h 370"/>
                  <a:gd name="T14" fmla="*/ 282 w 378"/>
                  <a:gd name="T15" fmla="*/ 0 h 370"/>
                  <a:gd name="T16" fmla="*/ 306 w 378"/>
                  <a:gd name="T17" fmla="*/ 5 h 370"/>
                  <a:gd name="T18" fmla="*/ 325 w 378"/>
                  <a:gd name="T19" fmla="*/ 19 h 370"/>
                  <a:gd name="T20" fmla="*/ 338 w 378"/>
                  <a:gd name="T21" fmla="*/ 28 h 370"/>
                  <a:gd name="T22" fmla="*/ 351 w 378"/>
                  <a:gd name="T23" fmla="*/ 45 h 370"/>
                  <a:gd name="T24" fmla="*/ 359 w 378"/>
                  <a:gd name="T25" fmla="*/ 58 h 370"/>
                  <a:gd name="T26" fmla="*/ 368 w 378"/>
                  <a:gd name="T27" fmla="*/ 75 h 370"/>
                  <a:gd name="T28" fmla="*/ 374 w 378"/>
                  <a:gd name="T29" fmla="*/ 93 h 370"/>
                  <a:gd name="T30" fmla="*/ 377 w 378"/>
                  <a:gd name="T31" fmla="*/ 117 h 370"/>
                  <a:gd name="T32" fmla="*/ 378 w 378"/>
                  <a:gd name="T33" fmla="*/ 153 h 370"/>
                  <a:gd name="T34" fmla="*/ 375 w 378"/>
                  <a:gd name="T35" fmla="*/ 188 h 370"/>
                  <a:gd name="T36" fmla="*/ 336 w 378"/>
                  <a:gd name="T37" fmla="*/ 289 h 370"/>
                  <a:gd name="T38" fmla="*/ 318 w 378"/>
                  <a:gd name="T39" fmla="*/ 312 h 370"/>
                  <a:gd name="T40" fmla="*/ 306 w 378"/>
                  <a:gd name="T41" fmla="*/ 328 h 370"/>
                  <a:gd name="T42" fmla="*/ 290 w 378"/>
                  <a:gd name="T43" fmla="*/ 343 h 370"/>
                  <a:gd name="T44" fmla="*/ 273 w 378"/>
                  <a:gd name="T45" fmla="*/ 352 h 370"/>
                  <a:gd name="T46" fmla="*/ 256 w 378"/>
                  <a:gd name="T47" fmla="*/ 362 h 370"/>
                  <a:gd name="T48" fmla="*/ 238 w 378"/>
                  <a:gd name="T49" fmla="*/ 367 h 370"/>
                  <a:gd name="T50" fmla="*/ 218 w 378"/>
                  <a:gd name="T51" fmla="*/ 370 h 370"/>
                  <a:gd name="T52" fmla="*/ 203 w 378"/>
                  <a:gd name="T53" fmla="*/ 369 h 370"/>
                  <a:gd name="T54" fmla="*/ 187 w 378"/>
                  <a:gd name="T55" fmla="*/ 365 h 370"/>
                  <a:gd name="T56" fmla="*/ 169 w 378"/>
                  <a:gd name="T57" fmla="*/ 352 h 370"/>
                  <a:gd name="T58" fmla="*/ 155 w 378"/>
                  <a:gd name="T59" fmla="*/ 338 h 370"/>
                  <a:gd name="T60" fmla="*/ 144 w 378"/>
                  <a:gd name="T61" fmla="*/ 319 h 370"/>
                  <a:gd name="T62" fmla="*/ 132 w 378"/>
                  <a:gd name="T63" fmla="*/ 299 h 370"/>
                  <a:gd name="T64" fmla="*/ 115 w 378"/>
                  <a:gd name="T65" fmla="*/ 260 h 370"/>
                  <a:gd name="T66" fmla="*/ 99 w 378"/>
                  <a:gd name="T67" fmla="*/ 223 h 370"/>
                  <a:gd name="T68" fmla="*/ 80 w 378"/>
                  <a:gd name="T69" fmla="*/ 176 h 370"/>
                  <a:gd name="T70" fmla="*/ 57 w 378"/>
                  <a:gd name="T71" fmla="*/ 137 h 370"/>
                  <a:gd name="T72" fmla="*/ 0 w 378"/>
                  <a:gd name="T73" fmla="*/ 45 h 3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0"/>
                  <a:gd name="T113" fmla="*/ 378 w 378"/>
                  <a:gd name="T114" fmla="*/ 370 h 3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0">
                    <a:moveTo>
                      <a:pt x="0" y="45"/>
                    </a:moveTo>
                    <a:lnTo>
                      <a:pt x="76" y="43"/>
                    </a:lnTo>
                    <a:lnTo>
                      <a:pt x="115" y="36"/>
                    </a:lnTo>
                    <a:lnTo>
                      <a:pt x="155" y="25"/>
                    </a:lnTo>
                    <a:lnTo>
                      <a:pt x="199" y="12"/>
                    </a:lnTo>
                    <a:lnTo>
                      <a:pt x="235" y="2"/>
                    </a:lnTo>
                    <a:lnTo>
                      <a:pt x="259" y="0"/>
                    </a:lnTo>
                    <a:lnTo>
                      <a:pt x="282" y="0"/>
                    </a:lnTo>
                    <a:lnTo>
                      <a:pt x="306" y="5"/>
                    </a:lnTo>
                    <a:lnTo>
                      <a:pt x="325" y="19"/>
                    </a:lnTo>
                    <a:lnTo>
                      <a:pt x="338" y="28"/>
                    </a:lnTo>
                    <a:lnTo>
                      <a:pt x="351" y="45"/>
                    </a:lnTo>
                    <a:lnTo>
                      <a:pt x="359" y="58"/>
                    </a:lnTo>
                    <a:lnTo>
                      <a:pt x="368" y="75"/>
                    </a:lnTo>
                    <a:lnTo>
                      <a:pt x="374" y="93"/>
                    </a:lnTo>
                    <a:lnTo>
                      <a:pt x="377" y="117"/>
                    </a:lnTo>
                    <a:lnTo>
                      <a:pt x="378" y="153"/>
                    </a:lnTo>
                    <a:lnTo>
                      <a:pt x="375" y="188"/>
                    </a:lnTo>
                    <a:lnTo>
                      <a:pt x="336" y="289"/>
                    </a:lnTo>
                    <a:lnTo>
                      <a:pt x="318" y="312"/>
                    </a:lnTo>
                    <a:lnTo>
                      <a:pt x="306" y="328"/>
                    </a:lnTo>
                    <a:lnTo>
                      <a:pt x="290" y="343"/>
                    </a:lnTo>
                    <a:lnTo>
                      <a:pt x="273" y="352"/>
                    </a:lnTo>
                    <a:lnTo>
                      <a:pt x="256" y="362"/>
                    </a:lnTo>
                    <a:lnTo>
                      <a:pt x="238" y="367"/>
                    </a:lnTo>
                    <a:lnTo>
                      <a:pt x="218" y="370"/>
                    </a:lnTo>
                    <a:lnTo>
                      <a:pt x="203" y="369"/>
                    </a:lnTo>
                    <a:lnTo>
                      <a:pt x="187" y="365"/>
                    </a:lnTo>
                    <a:lnTo>
                      <a:pt x="169" y="352"/>
                    </a:lnTo>
                    <a:lnTo>
                      <a:pt x="155" y="338"/>
                    </a:lnTo>
                    <a:lnTo>
                      <a:pt x="144" y="319"/>
                    </a:lnTo>
                    <a:lnTo>
                      <a:pt x="132" y="299"/>
                    </a:lnTo>
                    <a:lnTo>
                      <a:pt x="115" y="260"/>
                    </a:lnTo>
                    <a:lnTo>
                      <a:pt x="99" y="223"/>
                    </a:lnTo>
                    <a:lnTo>
                      <a:pt x="80" y="176"/>
                    </a:lnTo>
                    <a:lnTo>
                      <a:pt x="57" y="13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18" name="Line 33"/>
              <p:cNvSpPr>
                <a:spLocks noChangeShapeType="1"/>
              </p:cNvSpPr>
              <p:nvPr/>
            </p:nvSpPr>
            <p:spPr bwMode="auto">
              <a:xfrm>
                <a:off x="2079" y="3135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19" name="Group 34"/>
            <p:cNvGrpSpPr>
              <a:grpSpLocks/>
            </p:cNvGrpSpPr>
            <p:nvPr/>
          </p:nvGrpSpPr>
          <p:grpSpPr bwMode="auto">
            <a:xfrm>
              <a:off x="2513" y="921"/>
              <a:ext cx="365" cy="239"/>
              <a:chOff x="2164" y="2490"/>
              <a:chExt cx="312" cy="254"/>
            </a:xfrm>
          </p:grpSpPr>
          <p:sp>
            <p:nvSpPr>
              <p:cNvPr id="157720" name="Freeform 35"/>
              <p:cNvSpPr>
                <a:spLocks/>
              </p:cNvSpPr>
              <p:nvPr/>
            </p:nvSpPr>
            <p:spPr bwMode="auto">
              <a:xfrm>
                <a:off x="2164" y="2490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8 h 498"/>
                  <a:gd name="T4" fmla="*/ 155 w 508"/>
                  <a:gd name="T5" fmla="*/ 50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6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2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4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9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6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8"/>
                    </a:lnTo>
                    <a:lnTo>
                      <a:pt x="155" y="50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6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2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4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9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21" name="Freeform 36"/>
              <p:cNvSpPr>
                <a:spLocks/>
              </p:cNvSpPr>
              <p:nvPr/>
            </p:nvSpPr>
            <p:spPr bwMode="auto">
              <a:xfrm>
                <a:off x="2165" y="2522"/>
                <a:ext cx="311" cy="222"/>
              </a:xfrm>
              <a:custGeom>
                <a:avLst/>
                <a:gdLst>
                  <a:gd name="T0" fmla="*/ 0 w 622"/>
                  <a:gd name="T1" fmla="*/ 0 h 443"/>
                  <a:gd name="T2" fmla="*/ 483 w 622"/>
                  <a:gd name="T3" fmla="*/ 254 h 443"/>
                  <a:gd name="T4" fmla="*/ 525 w 622"/>
                  <a:gd name="T5" fmla="*/ 290 h 443"/>
                  <a:gd name="T6" fmla="*/ 545 w 622"/>
                  <a:gd name="T7" fmla="*/ 313 h 443"/>
                  <a:gd name="T8" fmla="*/ 559 w 622"/>
                  <a:gd name="T9" fmla="*/ 332 h 443"/>
                  <a:gd name="T10" fmla="*/ 576 w 622"/>
                  <a:gd name="T11" fmla="*/ 356 h 443"/>
                  <a:gd name="T12" fmla="*/ 591 w 622"/>
                  <a:gd name="T13" fmla="*/ 383 h 443"/>
                  <a:gd name="T14" fmla="*/ 608 w 622"/>
                  <a:gd name="T15" fmla="*/ 414 h 443"/>
                  <a:gd name="T16" fmla="*/ 622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0" y="0"/>
                    </a:moveTo>
                    <a:lnTo>
                      <a:pt x="483" y="254"/>
                    </a:lnTo>
                    <a:lnTo>
                      <a:pt x="525" y="290"/>
                    </a:lnTo>
                    <a:lnTo>
                      <a:pt x="545" y="313"/>
                    </a:lnTo>
                    <a:lnTo>
                      <a:pt x="559" y="332"/>
                    </a:lnTo>
                    <a:lnTo>
                      <a:pt x="576" y="356"/>
                    </a:lnTo>
                    <a:lnTo>
                      <a:pt x="591" y="383"/>
                    </a:lnTo>
                    <a:lnTo>
                      <a:pt x="608" y="414"/>
                    </a:lnTo>
                    <a:lnTo>
                      <a:pt x="622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22" name="Group 37"/>
            <p:cNvGrpSpPr>
              <a:grpSpLocks/>
            </p:cNvGrpSpPr>
            <p:nvPr/>
          </p:nvGrpSpPr>
          <p:grpSpPr bwMode="auto">
            <a:xfrm>
              <a:off x="2881" y="1552"/>
              <a:ext cx="710" cy="256"/>
              <a:chOff x="2478" y="3162"/>
              <a:chExt cx="606" cy="272"/>
            </a:xfrm>
          </p:grpSpPr>
          <p:sp>
            <p:nvSpPr>
              <p:cNvPr id="157723" name="Freeform 38"/>
              <p:cNvSpPr>
                <a:spLocks/>
              </p:cNvSpPr>
              <p:nvPr/>
            </p:nvSpPr>
            <p:spPr bwMode="auto">
              <a:xfrm>
                <a:off x="2478" y="3228"/>
                <a:ext cx="344" cy="132"/>
              </a:xfrm>
              <a:custGeom>
                <a:avLst/>
                <a:gdLst>
                  <a:gd name="T0" fmla="*/ 688 w 688"/>
                  <a:gd name="T1" fmla="*/ 100 h 262"/>
                  <a:gd name="T2" fmla="*/ 425 w 688"/>
                  <a:gd name="T3" fmla="*/ 3 h 262"/>
                  <a:gd name="T4" fmla="*/ 374 w 688"/>
                  <a:gd name="T5" fmla="*/ 0 h 262"/>
                  <a:gd name="T6" fmla="*/ 317 w 688"/>
                  <a:gd name="T7" fmla="*/ 8 h 262"/>
                  <a:gd name="T8" fmla="*/ 252 w 688"/>
                  <a:gd name="T9" fmla="*/ 32 h 262"/>
                  <a:gd name="T10" fmla="*/ 208 w 688"/>
                  <a:gd name="T11" fmla="*/ 56 h 262"/>
                  <a:gd name="T12" fmla="*/ 157 w 688"/>
                  <a:gd name="T13" fmla="*/ 85 h 262"/>
                  <a:gd name="T14" fmla="*/ 116 w 688"/>
                  <a:gd name="T15" fmla="*/ 109 h 262"/>
                  <a:gd name="T16" fmla="*/ 72 w 688"/>
                  <a:gd name="T17" fmla="*/ 162 h 262"/>
                  <a:gd name="T18" fmla="*/ 41 w 688"/>
                  <a:gd name="T19" fmla="*/ 206 h 262"/>
                  <a:gd name="T20" fmla="*/ 0 w 688"/>
                  <a:gd name="T21" fmla="*/ 262 h 2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8"/>
                  <a:gd name="T34" fmla="*/ 0 h 262"/>
                  <a:gd name="T35" fmla="*/ 688 w 688"/>
                  <a:gd name="T36" fmla="*/ 262 h 2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8" h="262">
                    <a:moveTo>
                      <a:pt x="688" y="100"/>
                    </a:moveTo>
                    <a:lnTo>
                      <a:pt x="425" y="3"/>
                    </a:lnTo>
                    <a:lnTo>
                      <a:pt x="374" y="0"/>
                    </a:lnTo>
                    <a:lnTo>
                      <a:pt x="317" y="8"/>
                    </a:lnTo>
                    <a:lnTo>
                      <a:pt x="252" y="32"/>
                    </a:lnTo>
                    <a:lnTo>
                      <a:pt x="208" y="56"/>
                    </a:lnTo>
                    <a:lnTo>
                      <a:pt x="157" y="85"/>
                    </a:lnTo>
                    <a:lnTo>
                      <a:pt x="116" y="109"/>
                    </a:lnTo>
                    <a:lnTo>
                      <a:pt x="72" y="162"/>
                    </a:lnTo>
                    <a:lnTo>
                      <a:pt x="41" y="206"/>
                    </a:lnTo>
                    <a:lnTo>
                      <a:pt x="0" y="26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724" name="Group 39"/>
              <p:cNvGrpSpPr>
                <a:grpSpLocks/>
              </p:cNvGrpSpPr>
              <p:nvPr/>
            </p:nvGrpSpPr>
            <p:grpSpPr bwMode="auto">
              <a:xfrm>
                <a:off x="2768" y="3162"/>
                <a:ext cx="316" cy="272"/>
                <a:chOff x="2768" y="3162"/>
                <a:chExt cx="316" cy="272"/>
              </a:xfrm>
            </p:grpSpPr>
            <p:sp>
              <p:nvSpPr>
                <p:cNvPr id="157725" name="Freeform 40"/>
                <p:cNvSpPr>
                  <a:spLocks/>
                </p:cNvSpPr>
                <p:nvPr/>
              </p:nvSpPr>
              <p:spPr bwMode="auto">
                <a:xfrm>
                  <a:off x="2768" y="3162"/>
                  <a:ext cx="316" cy="272"/>
                </a:xfrm>
                <a:custGeom>
                  <a:avLst/>
                  <a:gdLst>
                    <a:gd name="T0" fmla="*/ 633 w 633"/>
                    <a:gd name="T1" fmla="*/ 478 h 545"/>
                    <a:gd name="T2" fmla="*/ 506 w 633"/>
                    <a:gd name="T3" fmla="*/ 482 h 545"/>
                    <a:gd name="T4" fmla="*/ 440 w 633"/>
                    <a:gd name="T5" fmla="*/ 491 h 545"/>
                    <a:gd name="T6" fmla="*/ 372 w 633"/>
                    <a:gd name="T7" fmla="*/ 507 h 545"/>
                    <a:gd name="T8" fmla="*/ 299 w 633"/>
                    <a:gd name="T9" fmla="*/ 526 h 545"/>
                    <a:gd name="T10" fmla="*/ 240 w 633"/>
                    <a:gd name="T11" fmla="*/ 541 h 545"/>
                    <a:gd name="T12" fmla="*/ 199 w 633"/>
                    <a:gd name="T13" fmla="*/ 545 h 545"/>
                    <a:gd name="T14" fmla="*/ 160 w 633"/>
                    <a:gd name="T15" fmla="*/ 545 h 545"/>
                    <a:gd name="T16" fmla="*/ 123 w 633"/>
                    <a:gd name="T17" fmla="*/ 537 h 545"/>
                    <a:gd name="T18" fmla="*/ 89 w 633"/>
                    <a:gd name="T19" fmla="*/ 518 h 545"/>
                    <a:gd name="T20" fmla="*/ 68 w 633"/>
                    <a:gd name="T21" fmla="*/ 503 h 545"/>
                    <a:gd name="T22" fmla="*/ 47 w 633"/>
                    <a:gd name="T23" fmla="*/ 478 h 545"/>
                    <a:gd name="T24" fmla="*/ 34 w 633"/>
                    <a:gd name="T25" fmla="*/ 459 h 545"/>
                    <a:gd name="T26" fmla="*/ 17 w 633"/>
                    <a:gd name="T27" fmla="*/ 433 h 545"/>
                    <a:gd name="T28" fmla="*/ 9 w 633"/>
                    <a:gd name="T29" fmla="*/ 408 h 545"/>
                    <a:gd name="T30" fmla="*/ 3 w 633"/>
                    <a:gd name="T31" fmla="*/ 373 h 545"/>
                    <a:gd name="T32" fmla="*/ 0 w 633"/>
                    <a:gd name="T33" fmla="*/ 317 h 545"/>
                    <a:gd name="T34" fmla="*/ 7 w 633"/>
                    <a:gd name="T35" fmla="*/ 266 h 545"/>
                    <a:gd name="T36" fmla="*/ 71 w 633"/>
                    <a:gd name="T37" fmla="*/ 118 h 545"/>
                    <a:gd name="T38" fmla="*/ 100 w 633"/>
                    <a:gd name="T39" fmla="*/ 84 h 545"/>
                    <a:gd name="T40" fmla="*/ 123 w 633"/>
                    <a:gd name="T41" fmla="*/ 62 h 545"/>
                    <a:gd name="T42" fmla="*/ 148 w 633"/>
                    <a:gd name="T43" fmla="*/ 40 h 545"/>
                    <a:gd name="T44" fmla="*/ 176 w 633"/>
                    <a:gd name="T45" fmla="*/ 25 h 545"/>
                    <a:gd name="T46" fmla="*/ 206 w 633"/>
                    <a:gd name="T47" fmla="*/ 10 h 545"/>
                    <a:gd name="T48" fmla="*/ 235 w 633"/>
                    <a:gd name="T49" fmla="*/ 4 h 545"/>
                    <a:gd name="T50" fmla="*/ 267 w 633"/>
                    <a:gd name="T51" fmla="*/ 0 h 545"/>
                    <a:gd name="T52" fmla="*/ 295 w 633"/>
                    <a:gd name="T53" fmla="*/ 2 h 545"/>
                    <a:gd name="T54" fmla="*/ 320 w 633"/>
                    <a:gd name="T55" fmla="*/ 8 h 545"/>
                    <a:gd name="T56" fmla="*/ 350 w 633"/>
                    <a:gd name="T57" fmla="*/ 25 h 545"/>
                    <a:gd name="T58" fmla="*/ 372 w 633"/>
                    <a:gd name="T59" fmla="*/ 48 h 545"/>
                    <a:gd name="T60" fmla="*/ 393 w 633"/>
                    <a:gd name="T61" fmla="*/ 74 h 545"/>
                    <a:gd name="T62" fmla="*/ 411 w 633"/>
                    <a:gd name="T63" fmla="*/ 105 h 545"/>
                    <a:gd name="T64" fmla="*/ 440 w 633"/>
                    <a:gd name="T65" fmla="*/ 163 h 545"/>
                    <a:gd name="T66" fmla="*/ 465 w 633"/>
                    <a:gd name="T67" fmla="*/ 216 h 545"/>
                    <a:gd name="T68" fmla="*/ 498 w 633"/>
                    <a:gd name="T69" fmla="*/ 284 h 545"/>
                    <a:gd name="T70" fmla="*/ 537 w 633"/>
                    <a:gd name="T71" fmla="*/ 342 h 545"/>
                    <a:gd name="T72" fmla="*/ 633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633" y="478"/>
                      </a:moveTo>
                      <a:lnTo>
                        <a:pt x="506" y="482"/>
                      </a:lnTo>
                      <a:lnTo>
                        <a:pt x="440" y="491"/>
                      </a:lnTo>
                      <a:lnTo>
                        <a:pt x="372" y="507"/>
                      </a:lnTo>
                      <a:lnTo>
                        <a:pt x="299" y="526"/>
                      </a:lnTo>
                      <a:lnTo>
                        <a:pt x="240" y="541"/>
                      </a:lnTo>
                      <a:lnTo>
                        <a:pt x="199" y="545"/>
                      </a:lnTo>
                      <a:lnTo>
                        <a:pt x="160" y="545"/>
                      </a:lnTo>
                      <a:lnTo>
                        <a:pt x="123" y="537"/>
                      </a:lnTo>
                      <a:lnTo>
                        <a:pt x="89" y="518"/>
                      </a:lnTo>
                      <a:lnTo>
                        <a:pt x="68" y="503"/>
                      </a:lnTo>
                      <a:lnTo>
                        <a:pt x="47" y="478"/>
                      </a:lnTo>
                      <a:lnTo>
                        <a:pt x="34" y="459"/>
                      </a:lnTo>
                      <a:lnTo>
                        <a:pt x="17" y="433"/>
                      </a:lnTo>
                      <a:lnTo>
                        <a:pt x="9" y="408"/>
                      </a:lnTo>
                      <a:lnTo>
                        <a:pt x="3" y="373"/>
                      </a:lnTo>
                      <a:lnTo>
                        <a:pt x="0" y="317"/>
                      </a:lnTo>
                      <a:lnTo>
                        <a:pt x="7" y="266"/>
                      </a:lnTo>
                      <a:lnTo>
                        <a:pt x="71" y="118"/>
                      </a:lnTo>
                      <a:lnTo>
                        <a:pt x="100" y="84"/>
                      </a:lnTo>
                      <a:lnTo>
                        <a:pt x="123" y="62"/>
                      </a:lnTo>
                      <a:lnTo>
                        <a:pt x="148" y="40"/>
                      </a:lnTo>
                      <a:lnTo>
                        <a:pt x="176" y="25"/>
                      </a:lnTo>
                      <a:lnTo>
                        <a:pt x="206" y="10"/>
                      </a:lnTo>
                      <a:lnTo>
                        <a:pt x="235" y="4"/>
                      </a:lnTo>
                      <a:lnTo>
                        <a:pt x="267" y="0"/>
                      </a:lnTo>
                      <a:lnTo>
                        <a:pt x="295" y="2"/>
                      </a:lnTo>
                      <a:lnTo>
                        <a:pt x="320" y="8"/>
                      </a:lnTo>
                      <a:lnTo>
                        <a:pt x="350" y="25"/>
                      </a:lnTo>
                      <a:lnTo>
                        <a:pt x="372" y="48"/>
                      </a:lnTo>
                      <a:lnTo>
                        <a:pt x="393" y="74"/>
                      </a:lnTo>
                      <a:lnTo>
                        <a:pt x="411" y="105"/>
                      </a:lnTo>
                      <a:lnTo>
                        <a:pt x="440" y="163"/>
                      </a:lnTo>
                      <a:lnTo>
                        <a:pt x="465" y="216"/>
                      </a:lnTo>
                      <a:lnTo>
                        <a:pt x="498" y="284"/>
                      </a:lnTo>
                      <a:lnTo>
                        <a:pt x="537" y="342"/>
                      </a:lnTo>
                      <a:lnTo>
                        <a:pt x="633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726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2788" y="3263"/>
                  <a:ext cx="295" cy="136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727" name="Group 42"/>
            <p:cNvGrpSpPr>
              <a:grpSpLocks/>
            </p:cNvGrpSpPr>
            <p:nvPr/>
          </p:nvGrpSpPr>
          <p:grpSpPr bwMode="auto">
            <a:xfrm>
              <a:off x="3045" y="1622"/>
              <a:ext cx="251" cy="276"/>
              <a:chOff x="2618" y="3236"/>
              <a:chExt cx="214" cy="294"/>
            </a:xfrm>
          </p:grpSpPr>
          <p:sp>
            <p:nvSpPr>
              <p:cNvPr id="157728" name="Freeform 43"/>
              <p:cNvSpPr>
                <a:spLocks/>
              </p:cNvSpPr>
              <p:nvPr/>
            </p:nvSpPr>
            <p:spPr bwMode="auto">
              <a:xfrm>
                <a:off x="2618" y="3236"/>
                <a:ext cx="214" cy="294"/>
              </a:xfrm>
              <a:custGeom>
                <a:avLst/>
                <a:gdLst>
                  <a:gd name="T0" fmla="*/ 155 w 429"/>
                  <a:gd name="T1" fmla="*/ 0 h 588"/>
                  <a:gd name="T2" fmla="*/ 58 w 429"/>
                  <a:gd name="T3" fmla="*/ 79 h 588"/>
                  <a:gd name="T4" fmla="*/ 32 w 429"/>
                  <a:gd name="T5" fmla="*/ 113 h 588"/>
                  <a:gd name="T6" fmla="*/ 17 w 429"/>
                  <a:gd name="T7" fmla="*/ 152 h 588"/>
                  <a:gd name="T8" fmla="*/ 5 w 429"/>
                  <a:gd name="T9" fmla="*/ 188 h 588"/>
                  <a:gd name="T10" fmla="*/ 0 w 429"/>
                  <a:gd name="T11" fmla="*/ 226 h 588"/>
                  <a:gd name="T12" fmla="*/ 2 w 429"/>
                  <a:gd name="T13" fmla="*/ 273 h 588"/>
                  <a:gd name="T14" fmla="*/ 7 w 429"/>
                  <a:gd name="T15" fmla="*/ 309 h 588"/>
                  <a:gd name="T16" fmla="*/ 17 w 429"/>
                  <a:gd name="T17" fmla="*/ 339 h 588"/>
                  <a:gd name="T18" fmla="*/ 38 w 429"/>
                  <a:gd name="T19" fmla="*/ 366 h 588"/>
                  <a:gd name="T20" fmla="*/ 58 w 429"/>
                  <a:gd name="T21" fmla="*/ 386 h 588"/>
                  <a:gd name="T22" fmla="*/ 82 w 429"/>
                  <a:gd name="T23" fmla="*/ 404 h 588"/>
                  <a:gd name="T24" fmla="*/ 107 w 429"/>
                  <a:gd name="T25" fmla="*/ 418 h 588"/>
                  <a:gd name="T26" fmla="*/ 155 w 429"/>
                  <a:gd name="T27" fmla="*/ 436 h 588"/>
                  <a:gd name="T28" fmla="*/ 222 w 429"/>
                  <a:gd name="T29" fmla="*/ 463 h 588"/>
                  <a:gd name="T30" fmla="*/ 262 w 429"/>
                  <a:gd name="T31" fmla="*/ 479 h 588"/>
                  <a:gd name="T32" fmla="*/ 303 w 429"/>
                  <a:gd name="T33" fmla="*/ 503 h 588"/>
                  <a:gd name="T34" fmla="*/ 425 w 429"/>
                  <a:gd name="T35" fmla="*/ 588 h 588"/>
                  <a:gd name="T36" fmla="*/ 413 w 429"/>
                  <a:gd name="T37" fmla="*/ 447 h 588"/>
                  <a:gd name="T38" fmla="*/ 412 w 429"/>
                  <a:gd name="T39" fmla="*/ 378 h 588"/>
                  <a:gd name="T40" fmla="*/ 413 w 429"/>
                  <a:gd name="T41" fmla="*/ 323 h 588"/>
                  <a:gd name="T42" fmla="*/ 420 w 429"/>
                  <a:gd name="T43" fmla="*/ 269 h 588"/>
                  <a:gd name="T44" fmla="*/ 423 w 429"/>
                  <a:gd name="T45" fmla="*/ 229 h 588"/>
                  <a:gd name="T46" fmla="*/ 426 w 429"/>
                  <a:gd name="T47" fmla="*/ 180 h 588"/>
                  <a:gd name="T48" fmla="*/ 429 w 429"/>
                  <a:gd name="T49" fmla="*/ 144 h 588"/>
                  <a:gd name="T50" fmla="*/ 423 w 429"/>
                  <a:gd name="T51" fmla="*/ 105 h 588"/>
                  <a:gd name="T52" fmla="*/ 413 w 429"/>
                  <a:gd name="T53" fmla="*/ 71 h 588"/>
                  <a:gd name="T54" fmla="*/ 398 w 429"/>
                  <a:gd name="T55" fmla="*/ 43 h 588"/>
                  <a:gd name="T56" fmla="*/ 371 w 429"/>
                  <a:gd name="T57" fmla="*/ 12 h 588"/>
                  <a:gd name="T58" fmla="*/ 155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155" y="0"/>
                    </a:moveTo>
                    <a:lnTo>
                      <a:pt x="58" y="79"/>
                    </a:lnTo>
                    <a:lnTo>
                      <a:pt x="32" y="113"/>
                    </a:lnTo>
                    <a:lnTo>
                      <a:pt x="17" y="152"/>
                    </a:lnTo>
                    <a:lnTo>
                      <a:pt x="5" y="188"/>
                    </a:lnTo>
                    <a:lnTo>
                      <a:pt x="0" y="226"/>
                    </a:lnTo>
                    <a:lnTo>
                      <a:pt x="2" y="273"/>
                    </a:lnTo>
                    <a:lnTo>
                      <a:pt x="7" y="309"/>
                    </a:lnTo>
                    <a:lnTo>
                      <a:pt x="17" y="339"/>
                    </a:lnTo>
                    <a:lnTo>
                      <a:pt x="38" y="366"/>
                    </a:lnTo>
                    <a:lnTo>
                      <a:pt x="58" y="386"/>
                    </a:lnTo>
                    <a:lnTo>
                      <a:pt x="82" y="404"/>
                    </a:lnTo>
                    <a:lnTo>
                      <a:pt x="107" y="418"/>
                    </a:lnTo>
                    <a:lnTo>
                      <a:pt x="155" y="436"/>
                    </a:lnTo>
                    <a:lnTo>
                      <a:pt x="222" y="463"/>
                    </a:lnTo>
                    <a:lnTo>
                      <a:pt x="262" y="479"/>
                    </a:lnTo>
                    <a:lnTo>
                      <a:pt x="303" y="503"/>
                    </a:lnTo>
                    <a:lnTo>
                      <a:pt x="425" y="588"/>
                    </a:lnTo>
                    <a:lnTo>
                      <a:pt x="413" y="447"/>
                    </a:lnTo>
                    <a:lnTo>
                      <a:pt x="412" y="378"/>
                    </a:lnTo>
                    <a:lnTo>
                      <a:pt x="413" y="323"/>
                    </a:lnTo>
                    <a:lnTo>
                      <a:pt x="420" y="269"/>
                    </a:lnTo>
                    <a:lnTo>
                      <a:pt x="423" y="229"/>
                    </a:lnTo>
                    <a:lnTo>
                      <a:pt x="426" y="180"/>
                    </a:lnTo>
                    <a:lnTo>
                      <a:pt x="429" y="144"/>
                    </a:lnTo>
                    <a:lnTo>
                      <a:pt x="423" y="105"/>
                    </a:lnTo>
                    <a:lnTo>
                      <a:pt x="413" y="71"/>
                    </a:lnTo>
                    <a:lnTo>
                      <a:pt x="398" y="43"/>
                    </a:lnTo>
                    <a:lnTo>
                      <a:pt x="371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29" name="Line 44"/>
              <p:cNvSpPr>
                <a:spLocks noChangeShapeType="1"/>
              </p:cNvSpPr>
              <p:nvPr/>
            </p:nvSpPr>
            <p:spPr bwMode="auto">
              <a:xfrm>
                <a:off x="2679" y="3250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30" name="Group 45"/>
            <p:cNvGrpSpPr>
              <a:grpSpLocks/>
            </p:cNvGrpSpPr>
            <p:nvPr/>
          </p:nvGrpSpPr>
          <p:grpSpPr bwMode="auto">
            <a:xfrm>
              <a:off x="3122" y="1504"/>
              <a:ext cx="222" cy="174"/>
              <a:chOff x="2684" y="3111"/>
              <a:chExt cx="189" cy="185"/>
            </a:xfrm>
          </p:grpSpPr>
          <p:sp>
            <p:nvSpPr>
              <p:cNvPr id="157731" name="Freeform 46"/>
              <p:cNvSpPr>
                <a:spLocks/>
              </p:cNvSpPr>
              <p:nvPr/>
            </p:nvSpPr>
            <p:spPr bwMode="auto">
              <a:xfrm>
                <a:off x="2684" y="3111"/>
                <a:ext cx="189" cy="185"/>
              </a:xfrm>
              <a:custGeom>
                <a:avLst/>
                <a:gdLst>
                  <a:gd name="T0" fmla="*/ 378 w 378"/>
                  <a:gd name="T1" fmla="*/ 46 h 371"/>
                  <a:gd name="T2" fmla="*/ 302 w 378"/>
                  <a:gd name="T3" fmla="*/ 43 h 371"/>
                  <a:gd name="T4" fmla="*/ 263 w 378"/>
                  <a:gd name="T5" fmla="*/ 37 h 371"/>
                  <a:gd name="T6" fmla="*/ 223 w 378"/>
                  <a:gd name="T7" fmla="*/ 26 h 371"/>
                  <a:gd name="T8" fmla="*/ 179 w 378"/>
                  <a:gd name="T9" fmla="*/ 12 h 371"/>
                  <a:gd name="T10" fmla="*/ 143 w 378"/>
                  <a:gd name="T11" fmla="*/ 3 h 371"/>
                  <a:gd name="T12" fmla="*/ 119 w 378"/>
                  <a:gd name="T13" fmla="*/ 0 h 371"/>
                  <a:gd name="T14" fmla="*/ 96 w 378"/>
                  <a:gd name="T15" fmla="*/ 0 h 371"/>
                  <a:gd name="T16" fmla="*/ 72 w 378"/>
                  <a:gd name="T17" fmla="*/ 6 h 371"/>
                  <a:gd name="T18" fmla="*/ 53 w 378"/>
                  <a:gd name="T19" fmla="*/ 19 h 371"/>
                  <a:gd name="T20" fmla="*/ 40 w 378"/>
                  <a:gd name="T21" fmla="*/ 29 h 371"/>
                  <a:gd name="T22" fmla="*/ 27 w 378"/>
                  <a:gd name="T23" fmla="*/ 46 h 371"/>
                  <a:gd name="T24" fmla="*/ 19 w 378"/>
                  <a:gd name="T25" fmla="*/ 58 h 371"/>
                  <a:gd name="T26" fmla="*/ 10 w 378"/>
                  <a:gd name="T27" fmla="*/ 76 h 371"/>
                  <a:gd name="T28" fmla="*/ 4 w 378"/>
                  <a:gd name="T29" fmla="*/ 93 h 371"/>
                  <a:gd name="T30" fmla="*/ 1 w 378"/>
                  <a:gd name="T31" fmla="*/ 117 h 371"/>
                  <a:gd name="T32" fmla="*/ 0 w 378"/>
                  <a:gd name="T33" fmla="*/ 154 h 371"/>
                  <a:gd name="T34" fmla="*/ 3 w 378"/>
                  <a:gd name="T35" fmla="*/ 189 h 371"/>
                  <a:gd name="T36" fmla="*/ 42 w 378"/>
                  <a:gd name="T37" fmla="*/ 290 h 371"/>
                  <a:gd name="T38" fmla="*/ 60 w 378"/>
                  <a:gd name="T39" fmla="*/ 313 h 371"/>
                  <a:gd name="T40" fmla="*/ 72 w 378"/>
                  <a:gd name="T41" fmla="*/ 329 h 371"/>
                  <a:gd name="T42" fmla="*/ 88 w 378"/>
                  <a:gd name="T43" fmla="*/ 344 h 371"/>
                  <a:gd name="T44" fmla="*/ 105 w 378"/>
                  <a:gd name="T45" fmla="*/ 353 h 371"/>
                  <a:gd name="T46" fmla="*/ 122 w 378"/>
                  <a:gd name="T47" fmla="*/ 362 h 371"/>
                  <a:gd name="T48" fmla="*/ 140 w 378"/>
                  <a:gd name="T49" fmla="*/ 368 h 371"/>
                  <a:gd name="T50" fmla="*/ 160 w 378"/>
                  <a:gd name="T51" fmla="*/ 371 h 371"/>
                  <a:gd name="T52" fmla="*/ 175 w 378"/>
                  <a:gd name="T53" fmla="*/ 369 h 371"/>
                  <a:gd name="T54" fmla="*/ 191 w 378"/>
                  <a:gd name="T55" fmla="*/ 365 h 371"/>
                  <a:gd name="T56" fmla="*/ 209 w 378"/>
                  <a:gd name="T57" fmla="*/ 353 h 371"/>
                  <a:gd name="T58" fmla="*/ 223 w 378"/>
                  <a:gd name="T59" fmla="*/ 338 h 371"/>
                  <a:gd name="T60" fmla="*/ 234 w 378"/>
                  <a:gd name="T61" fmla="*/ 319 h 371"/>
                  <a:gd name="T62" fmla="*/ 246 w 378"/>
                  <a:gd name="T63" fmla="*/ 299 h 371"/>
                  <a:gd name="T64" fmla="*/ 263 w 378"/>
                  <a:gd name="T65" fmla="*/ 260 h 371"/>
                  <a:gd name="T66" fmla="*/ 279 w 378"/>
                  <a:gd name="T67" fmla="*/ 224 h 371"/>
                  <a:gd name="T68" fmla="*/ 298 w 378"/>
                  <a:gd name="T69" fmla="*/ 177 h 371"/>
                  <a:gd name="T70" fmla="*/ 321 w 378"/>
                  <a:gd name="T71" fmla="*/ 138 h 371"/>
                  <a:gd name="T72" fmla="*/ 378 w 378"/>
                  <a:gd name="T73" fmla="*/ 46 h 3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1"/>
                  <a:gd name="T113" fmla="*/ 378 w 378"/>
                  <a:gd name="T114" fmla="*/ 371 h 3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1">
                    <a:moveTo>
                      <a:pt x="378" y="46"/>
                    </a:moveTo>
                    <a:lnTo>
                      <a:pt x="302" y="43"/>
                    </a:lnTo>
                    <a:lnTo>
                      <a:pt x="263" y="37"/>
                    </a:lnTo>
                    <a:lnTo>
                      <a:pt x="223" y="26"/>
                    </a:lnTo>
                    <a:lnTo>
                      <a:pt x="179" y="12"/>
                    </a:lnTo>
                    <a:lnTo>
                      <a:pt x="143" y="3"/>
                    </a:lnTo>
                    <a:lnTo>
                      <a:pt x="119" y="0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53" y="19"/>
                    </a:lnTo>
                    <a:lnTo>
                      <a:pt x="40" y="29"/>
                    </a:lnTo>
                    <a:lnTo>
                      <a:pt x="27" y="46"/>
                    </a:lnTo>
                    <a:lnTo>
                      <a:pt x="19" y="58"/>
                    </a:lnTo>
                    <a:lnTo>
                      <a:pt x="10" y="76"/>
                    </a:lnTo>
                    <a:lnTo>
                      <a:pt x="4" y="93"/>
                    </a:lnTo>
                    <a:lnTo>
                      <a:pt x="1" y="117"/>
                    </a:lnTo>
                    <a:lnTo>
                      <a:pt x="0" y="154"/>
                    </a:lnTo>
                    <a:lnTo>
                      <a:pt x="3" y="189"/>
                    </a:lnTo>
                    <a:lnTo>
                      <a:pt x="42" y="290"/>
                    </a:lnTo>
                    <a:lnTo>
                      <a:pt x="60" y="313"/>
                    </a:lnTo>
                    <a:lnTo>
                      <a:pt x="72" y="329"/>
                    </a:lnTo>
                    <a:lnTo>
                      <a:pt x="88" y="344"/>
                    </a:lnTo>
                    <a:lnTo>
                      <a:pt x="105" y="353"/>
                    </a:lnTo>
                    <a:lnTo>
                      <a:pt x="122" y="362"/>
                    </a:lnTo>
                    <a:lnTo>
                      <a:pt x="140" y="368"/>
                    </a:lnTo>
                    <a:lnTo>
                      <a:pt x="160" y="371"/>
                    </a:lnTo>
                    <a:lnTo>
                      <a:pt x="175" y="369"/>
                    </a:lnTo>
                    <a:lnTo>
                      <a:pt x="191" y="365"/>
                    </a:lnTo>
                    <a:lnTo>
                      <a:pt x="209" y="353"/>
                    </a:lnTo>
                    <a:lnTo>
                      <a:pt x="223" y="338"/>
                    </a:lnTo>
                    <a:lnTo>
                      <a:pt x="234" y="319"/>
                    </a:lnTo>
                    <a:lnTo>
                      <a:pt x="246" y="299"/>
                    </a:lnTo>
                    <a:lnTo>
                      <a:pt x="263" y="260"/>
                    </a:lnTo>
                    <a:lnTo>
                      <a:pt x="279" y="224"/>
                    </a:lnTo>
                    <a:lnTo>
                      <a:pt x="298" y="177"/>
                    </a:lnTo>
                    <a:lnTo>
                      <a:pt x="321" y="138"/>
                    </a:lnTo>
                    <a:lnTo>
                      <a:pt x="378" y="46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32" name="Line 47"/>
              <p:cNvSpPr>
                <a:spLocks noChangeShapeType="1"/>
              </p:cNvSpPr>
              <p:nvPr/>
            </p:nvSpPr>
            <p:spPr bwMode="auto">
              <a:xfrm flipH="1">
                <a:off x="2695" y="3134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33" name="Group 48"/>
            <p:cNvGrpSpPr>
              <a:grpSpLocks/>
            </p:cNvGrpSpPr>
            <p:nvPr/>
          </p:nvGrpSpPr>
          <p:grpSpPr bwMode="auto">
            <a:xfrm>
              <a:off x="2564" y="1642"/>
              <a:ext cx="251" cy="276"/>
              <a:chOff x="2120" y="3237"/>
              <a:chExt cx="214" cy="294"/>
            </a:xfrm>
          </p:grpSpPr>
          <p:sp>
            <p:nvSpPr>
              <p:cNvPr id="157734" name="Freeform 49"/>
              <p:cNvSpPr>
                <a:spLocks/>
              </p:cNvSpPr>
              <p:nvPr/>
            </p:nvSpPr>
            <p:spPr bwMode="auto">
              <a:xfrm>
                <a:off x="2120" y="3237"/>
                <a:ext cx="214" cy="294"/>
              </a:xfrm>
              <a:custGeom>
                <a:avLst/>
                <a:gdLst>
                  <a:gd name="T0" fmla="*/ 274 w 429"/>
                  <a:gd name="T1" fmla="*/ 0 h 588"/>
                  <a:gd name="T2" fmla="*/ 371 w 429"/>
                  <a:gd name="T3" fmla="*/ 80 h 588"/>
                  <a:gd name="T4" fmla="*/ 397 w 429"/>
                  <a:gd name="T5" fmla="*/ 113 h 588"/>
                  <a:gd name="T6" fmla="*/ 412 w 429"/>
                  <a:gd name="T7" fmla="*/ 152 h 588"/>
                  <a:gd name="T8" fmla="*/ 424 w 429"/>
                  <a:gd name="T9" fmla="*/ 189 h 588"/>
                  <a:gd name="T10" fmla="*/ 429 w 429"/>
                  <a:gd name="T11" fmla="*/ 226 h 588"/>
                  <a:gd name="T12" fmla="*/ 427 w 429"/>
                  <a:gd name="T13" fmla="*/ 273 h 588"/>
                  <a:gd name="T14" fmla="*/ 422 w 429"/>
                  <a:gd name="T15" fmla="*/ 310 h 588"/>
                  <a:gd name="T16" fmla="*/ 412 w 429"/>
                  <a:gd name="T17" fmla="*/ 339 h 588"/>
                  <a:gd name="T18" fmla="*/ 391 w 429"/>
                  <a:gd name="T19" fmla="*/ 366 h 588"/>
                  <a:gd name="T20" fmla="*/ 371 w 429"/>
                  <a:gd name="T21" fmla="*/ 387 h 588"/>
                  <a:gd name="T22" fmla="*/ 347 w 429"/>
                  <a:gd name="T23" fmla="*/ 404 h 588"/>
                  <a:gd name="T24" fmla="*/ 322 w 429"/>
                  <a:gd name="T25" fmla="*/ 419 h 588"/>
                  <a:gd name="T26" fmla="*/ 274 w 429"/>
                  <a:gd name="T27" fmla="*/ 436 h 588"/>
                  <a:gd name="T28" fmla="*/ 207 w 429"/>
                  <a:gd name="T29" fmla="*/ 463 h 588"/>
                  <a:gd name="T30" fmla="*/ 167 w 429"/>
                  <a:gd name="T31" fmla="*/ 479 h 588"/>
                  <a:gd name="T32" fmla="*/ 126 w 429"/>
                  <a:gd name="T33" fmla="*/ 504 h 588"/>
                  <a:gd name="T34" fmla="*/ 4 w 429"/>
                  <a:gd name="T35" fmla="*/ 588 h 588"/>
                  <a:gd name="T36" fmla="*/ 16 w 429"/>
                  <a:gd name="T37" fmla="*/ 447 h 588"/>
                  <a:gd name="T38" fmla="*/ 17 w 429"/>
                  <a:gd name="T39" fmla="*/ 378 h 588"/>
                  <a:gd name="T40" fmla="*/ 16 w 429"/>
                  <a:gd name="T41" fmla="*/ 323 h 588"/>
                  <a:gd name="T42" fmla="*/ 9 w 429"/>
                  <a:gd name="T43" fmla="*/ 269 h 588"/>
                  <a:gd name="T44" fmla="*/ 6 w 429"/>
                  <a:gd name="T45" fmla="*/ 229 h 588"/>
                  <a:gd name="T46" fmla="*/ 3 w 429"/>
                  <a:gd name="T47" fmla="*/ 181 h 588"/>
                  <a:gd name="T48" fmla="*/ 0 w 429"/>
                  <a:gd name="T49" fmla="*/ 144 h 588"/>
                  <a:gd name="T50" fmla="*/ 6 w 429"/>
                  <a:gd name="T51" fmla="*/ 105 h 588"/>
                  <a:gd name="T52" fmla="*/ 16 w 429"/>
                  <a:gd name="T53" fmla="*/ 71 h 588"/>
                  <a:gd name="T54" fmla="*/ 31 w 429"/>
                  <a:gd name="T55" fmla="*/ 43 h 588"/>
                  <a:gd name="T56" fmla="*/ 58 w 429"/>
                  <a:gd name="T57" fmla="*/ 12 h 588"/>
                  <a:gd name="T58" fmla="*/ 274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274" y="0"/>
                    </a:moveTo>
                    <a:lnTo>
                      <a:pt x="371" y="80"/>
                    </a:lnTo>
                    <a:lnTo>
                      <a:pt x="397" y="113"/>
                    </a:lnTo>
                    <a:lnTo>
                      <a:pt x="412" y="152"/>
                    </a:lnTo>
                    <a:lnTo>
                      <a:pt x="424" y="189"/>
                    </a:lnTo>
                    <a:lnTo>
                      <a:pt x="429" y="226"/>
                    </a:lnTo>
                    <a:lnTo>
                      <a:pt x="427" y="273"/>
                    </a:lnTo>
                    <a:lnTo>
                      <a:pt x="422" y="310"/>
                    </a:lnTo>
                    <a:lnTo>
                      <a:pt x="412" y="339"/>
                    </a:lnTo>
                    <a:lnTo>
                      <a:pt x="391" y="366"/>
                    </a:lnTo>
                    <a:lnTo>
                      <a:pt x="371" y="387"/>
                    </a:lnTo>
                    <a:lnTo>
                      <a:pt x="347" y="404"/>
                    </a:lnTo>
                    <a:lnTo>
                      <a:pt x="322" y="419"/>
                    </a:lnTo>
                    <a:lnTo>
                      <a:pt x="274" y="436"/>
                    </a:lnTo>
                    <a:lnTo>
                      <a:pt x="207" y="463"/>
                    </a:lnTo>
                    <a:lnTo>
                      <a:pt x="167" y="479"/>
                    </a:lnTo>
                    <a:lnTo>
                      <a:pt x="126" y="504"/>
                    </a:lnTo>
                    <a:lnTo>
                      <a:pt x="4" y="588"/>
                    </a:lnTo>
                    <a:lnTo>
                      <a:pt x="16" y="447"/>
                    </a:lnTo>
                    <a:lnTo>
                      <a:pt x="17" y="378"/>
                    </a:lnTo>
                    <a:lnTo>
                      <a:pt x="16" y="323"/>
                    </a:lnTo>
                    <a:lnTo>
                      <a:pt x="9" y="269"/>
                    </a:lnTo>
                    <a:lnTo>
                      <a:pt x="6" y="229"/>
                    </a:lnTo>
                    <a:lnTo>
                      <a:pt x="3" y="181"/>
                    </a:lnTo>
                    <a:lnTo>
                      <a:pt x="0" y="144"/>
                    </a:lnTo>
                    <a:lnTo>
                      <a:pt x="6" y="105"/>
                    </a:lnTo>
                    <a:lnTo>
                      <a:pt x="16" y="71"/>
                    </a:lnTo>
                    <a:lnTo>
                      <a:pt x="31" y="43"/>
                    </a:lnTo>
                    <a:lnTo>
                      <a:pt x="58" y="1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35" name="Line 50"/>
              <p:cNvSpPr>
                <a:spLocks noChangeShapeType="1"/>
              </p:cNvSpPr>
              <p:nvPr/>
            </p:nvSpPr>
            <p:spPr bwMode="auto">
              <a:xfrm flipH="1">
                <a:off x="2125" y="3251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36" name="Group 51"/>
            <p:cNvGrpSpPr>
              <a:grpSpLocks/>
            </p:cNvGrpSpPr>
            <p:nvPr/>
          </p:nvGrpSpPr>
          <p:grpSpPr bwMode="auto">
            <a:xfrm>
              <a:off x="2878" y="920"/>
              <a:ext cx="366" cy="239"/>
              <a:chOff x="2476" y="2489"/>
              <a:chExt cx="312" cy="254"/>
            </a:xfrm>
          </p:grpSpPr>
          <p:sp>
            <p:nvSpPr>
              <p:cNvPr id="157737" name="Freeform 52"/>
              <p:cNvSpPr>
                <a:spLocks/>
              </p:cNvSpPr>
              <p:nvPr/>
            </p:nvSpPr>
            <p:spPr bwMode="auto">
              <a:xfrm>
                <a:off x="2534" y="2489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7 h 498"/>
                  <a:gd name="T4" fmla="*/ 353 w 508"/>
                  <a:gd name="T5" fmla="*/ 49 h 498"/>
                  <a:gd name="T6" fmla="*/ 299 w 508"/>
                  <a:gd name="T7" fmla="*/ 35 h 498"/>
                  <a:gd name="T8" fmla="*/ 240 w 508"/>
                  <a:gd name="T9" fmla="*/ 17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5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79 h 498"/>
                  <a:gd name="T26" fmla="*/ 13 w 508"/>
                  <a:gd name="T27" fmla="*/ 102 h 498"/>
                  <a:gd name="T28" fmla="*/ 6 w 508"/>
                  <a:gd name="T29" fmla="*/ 125 h 498"/>
                  <a:gd name="T30" fmla="*/ 2 w 508"/>
                  <a:gd name="T31" fmla="*/ 157 h 498"/>
                  <a:gd name="T32" fmla="*/ 0 w 508"/>
                  <a:gd name="T33" fmla="*/ 207 h 498"/>
                  <a:gd name="T34" fmla="*/ 5 w 508"/>
                  <a:gd name="T35" fmla="*/ 254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1 h 498"/>
                  <a:gd name="T42" fmla="*/ 119 w 508"/>
                  <a:gd name="T43" fmla="*/ 460 h 498"/>
                  <a:gd name="T44" fmla="*/ 141 w 508"/>
                  <a:gd name="T45" fmla="*/ 474 h 498"/>
                  <a:gd name="T46" fmla="*/ 165 w 508"/>
                  <a:gd name="T47" fmla="*/ 487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5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3 h 498"/>
                  <a:gd name="T60" fmla="*/ 315 w 508"/>
                  <a:gd name="T61" fmla="*/ 429 h 498"/>
                  <a:gd name="T62" fmla="*/ 329 w 508"/>
                  <a:gd name="T63" fmla="*/ 401 h 498"/>
                  <a:gd name="T64" fmla="*/ 353 w 508"/>
                  <a:gd name="T65" fmla="*/ 348 h 498"/>
                  <a:gd name="T66" fmla="*/ 373 w 508"/>
                  <a:gd name="T67" fmla="*/ 300 h 498"/>
                  <a:gd name="T68" fmla="*/ 400 w 508"/>
                  <a:gd name="T69" fmla="*/ 238 h 498"/>
                  <a:gd name="T70" fmla="*/ 430 w 508"/>
                  <a:gd name="T71" fmla="*/ 185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7"/>
                    </a:lnTo>
                    <a:lnTo>
                      <a:pt x="353" y="49"/>
                    </a:lnTo>
                    <a:lnTo>
                      <a:pt x="299" y="35"/>
                    </a:lnTo>
                    <a:lnTo>
                      <a:pt x="240" y="17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5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79"/>
                    </a:lnTo>
                    <a:lnTo>
                      <a:pt x="13" y="102"/>
                    </a:lnTo>
                    <a:lnTo>
                      <a:pt x="6" y="125"/>
                    </a:lnTo>
                    <a:lnTo>
                      <a:pt x="2" y="157"/>
                    </a:lnTo>
                    <a:lnTo>
                      <a:pt x="0" y="207"/>
                    </a:lnTo>
                    <a:lnTo>
                      <a:pt x="5" y="254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1"/>
                    </a:lnTo>
                    <a:lnTo>
                      <a:pt x="119" y="460"/>
                    </a:lnTo>
                    <a:lnTo>
                      <a:pt x="141" y="474"/>
                    </a:lnTo>
                    <a:lnTo>
                      <a:pt x="165" y="487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5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3"/>
                    </a:lnTo>
                    <a:lnTo>
                      <a:pt x="315" y="429"/>
                    </a:lnTo>
                    <a:lnTo>
                      <a:pt x="329" y="401"/>
                    </a:lnTo>
                    <a:lnTo>
                      <a:pt x="353" y="348"/>
                    </a:lnTo>
                    <a:lnTo>
                      <a:pt x="373" y="300"/>
                    </a:lnTo>
                    <a:lnTo>
                      <a:pt x="400" y="238"/>
                    </a:lnTo>
                    <a:lnTo>
                      <a:pt x="430" y="185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38" name="Freeform 53"/>
              <p:cNvSpPr>
                <a:spLocks/>
              </p:cNvSpPr>
              <p:nvPr/>
            </p:nvSpPr>
            <p:spPr bwMode="auto">
              <a:xfrm>
                <a:off x="2476" y="2522"/>
                <a:ext cx="311" cy="221"/>
              </a:xfrm>
              <a:custGeom>
                <a:avLst/>
                <a:gdLst>
                  <a:gd name="T0" fmla="*/ 622 w 622"/>
                  <a:gd name="T1" fmla="*/ 0 h 443"/>
                  <a:gd name="T2" fmla="*/ 139 w 622"/>
                  <a:gd name="T3" fmla="*/ 255 h 443"/>
                  <a:gd name="T4" fmla="*/ 97 w 622"/>
                  <a:gd name="T5" fmla="*/ 291 h 443"/>
                  <a:gd name="T6" fmla="*/ 77 w 622"/>
                  <a:gd name="T7" fmla="*/ 314 h 443"/>
                  <a:gd name="T8" fmla="*/ 63 w 622"/>
                  <a:gd name="T9" fmla="*/ 333 h 443"/>
                  <a:gd name="T10" fmla="*/ 46 w 622"/>
                  <a:gd name="T11" fmla="*/ 357 h 443"/>
                  <a:gd name="T12" fmla="*/ 31 w 622"/>
                  <a:gd name="T13" fmla="*/ 384 h 443"/>
                  <a:gd name="T14" fmla="*/ 14 w 622"/>
                  <a:gd name="T15" fmla="*/ 415 h 443"/>
                  <a:gd name="T16" fmla="*/ 0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622" y="0"/>
                    </a:moveTo>
                    <a:lnTo>
                      <a:pt x="139" y="255"/>
                    </a:lnTo>
                    <a:lnTo>
                      <a:pt x="97" y="291"/>
                    </a:lnTo>
                    <a:lnTo>
                      <a:pt x="77" y="314"/>
                    </a:lnTo>
                    <a:lnTo>
                      <a:pt x="63" y="333"/>
                    </a:lnTo>
                    <a:lnTo>
                      <a:pt x="46" y="357"/>
                    </a:lnTo>
                    <a:lnTo>
                      <a:pt x="31" y="384"/>
                    </a:lnTo>
                    <a:lnTo>
                      <a:pt x="14" y="415"/>
                    </a:lnTo>
                    <a:lnTo>
                      <a:pt x="0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39" name="Group 54"/>
            <p:cNvGrpSpPr>
              <a:grpSpLocks/>
            </p:cNvGrpSpPr>
            <p:nvPr/>
          </p:nvGrpSpPr>
          <p:grpSpPr bwMode="auto">
            <a:xfrm>
              <a:off x="3006" y="1194"/>
              <a:ext cx="298" cy="233"/>
              <a:chOff x="2585" y="2780"/>
              <a:chExt cx="254" cy="249"/>
            </a:xfrm>
          </p:grpSpPr>
          <p:sp>
            <p:nvSpPr>
              <p:cNvPr id="157740" name="Freeform 55"/>
              <p:cNvSpPr>
                <a:spLocks/>
              </p:cNvSpPr>
              <p:nvPr/>
            </p:nvSpPr>
            <p:spPr bwMode="auto">
              <a:xfrm>
                <a:off x="2585" y="2780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8 h 498"/>
                  <a:gd name="T4" fmla="*/ 353 w 508"/>
                  <a:gd name="T5" fmla="*/ 50 h 498"/>
                  <a:gd name="T6" fmla="*/ 299 w 508"/>
                  <a:gd name="T7" fmla="*/ 35 h 498"/>
                  <a:gd name="T8" fmla="*/ 240 w 508"/>
                  <a:gd name="T9" fmla="*/ 18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6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80 h 498"/>
                  <a:gd name="T26" fmla="*/ 13 w 508"/>
                  <a:gd name="T27" fmla="*/ 103 h 498"/>
                  <a:gd name="T28" fmla="*/ 6 w 508"/>
                  <a:gd name="T29" fmla="*/ 125 h 498"/>
                  <a:gd name="T30" fmla="*/ 2 w 508"/>
                  <a:gd name="T31" fmla="*/ 158 h 498"/>
                  <a:gd name="T32" fmla="*/ 0 w 508"/>
                  <a:gd name="T33" fmla="*/ 208 h 498"/>
                  <a:gd name="T34" fmla="*/ 5 w 508"/>
                  <a:gd name="T35" fmla="*/ 255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2 h 498"/>
                  <a:gd name="T42" fmla="*/ 119 w 508"/>
                  <a:gd name="T43" fmla="*/ 461 h 498"/>
                  <a:gd name="T44" fmla="*/ 141 w 508"/>
                  <a:gd name="T45" fmla="*/ 474 h 498"/>
                  <a:gd name="T46" fmla="*/ 165 w 508"/>
                  <a:gd name="T47" fmla="*/ 488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6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4 h 498"/>
                  <a:gd name="T60" fmla="*/ 315 w 508"/>
                  <a:gd name="T61" fmla="*/ 430 h 498"/>
                  <a:gd name="T62" fmla="*/ 329 w 508"/>
                  <a:gd name="T63" fmla="*/ 401 h 498"/>
                  <a:gd name="T64" fmla="*/ 353 w 508"/>
                  <a:gd name="T65" fmla="*/ 349 h 498"/>
                  <a:gd name="T66" fmla="*/ 373 w 508"/>
                  <a:gd name="T67" fmla="*/ 300 h 498"/>
                  <a:gd name="T68" fmla="*/ 400 w 508"/>
                  <a:gd name="T69" fmla="*/ 239 h 498"/>
                  <a:gd name="T70" fmla="*/ 430 w 508"/>
                  <a:gd name="T71" fmla="*/ 186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8"/>
                    </a:lnTo>
                    <a:lnTo>
                      <a:pt x="353" y="50"/>
                    </a:lnTo>
                    <a:lnTo>
                      <a:pt x="299" y="35"/>
                    </a:lnTo>
                    <a:lnTo>
                      <a:pt x="240" y="18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6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80"/>
                    </a:lnTo>
                    <a:lnTo>
                      <a:pt x="13" y="103"/>
                    </a:lnTo>
                    <a:lnTo>
                      <a:pt x="6" y="125"/>
                    </a:lnTo>
                    <a:lnTo>
                      <a:pt x="2" y="158"/>
                    </a:lnTo>
                    <a:lnTo>
                      <a:pt x="0" y="208"/>
                    </a:lnTo>
                    <a:lnTo>
                      <a:pt x="5" y="255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2"/>
                    </a:lnTo>
                    <a:lnTo>
                      <a:pt x="119" y="461"/>
                    </a:lnTo>
                    <a:lnTo>
                      <a:pt x="141" y="474"/>
                    </a:lnTo>
                    <a:lnTo>
                      <a:pt x="165" y="488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6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4"/>
                    </a:lnTo>
                    <a:lnTo>
                      <a:pt x="315" y="430"/>
                    </a:lnTo>
                    <a:lnTo>
                      <a:pt x="329" y="401"/>
                    </a:lnTo>
                    <a:lnTo>
                      <a:pt x="353" y="349"/>
                    </a:lnTo>
                    <a:lnTo>
                      <a:pt x="373" y="300"/>
                    </a:lnTo>
                    <a:lnTo>
                      <a:pt x="400" y="239"/>
                    </a:lnTo>
                    <a:lnTo>
                      <a:pt x="430" y="186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41" name="Line 56"/>
              <p:cNvSpPr>
                <a:spLocks noChangeShapeType="1"/>
              </p:cNvSpPr>
              <p:nvPr/>
            </p:nvSpPr>
            <p:spPr bwMode="auto">
              <a:xfrm flipH="1">
                <a:off x="2601" y="2812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42" name="Group 57"/>
            <p:cNvGrpSpPr>
              <a:grpSpLocks/>
            </p:cNvGrpSpPr>
            <p:nvPr/>
          </p:nvGrpSpPr>
          <p:grpSpPr bwMode="auto">
            <a:xfrm>
              <a:off x="2878" y="1255"/>
              <a:ext cx="423" cy="233"/>
              <a:chOff x="2476" y="2845"/>
              <a:chExt cx="361" cy="249"/>
            </a:xfrm>
          </p:grpSpPr>
          <p:sp>
            <p:nvSpPr>
              <p:cNvPr id="157743" name="Freeform 58"/>
              <p:cNvSpPr>
                <a:spLocks/>
              </p:cNvSpPr>
              <p:nvPr/>
            </p:nvSpPr>
            <p:spPr bwMode="auto">
              <a:xfrm>
                <a:off x="2476" y="2936"/>
                <a:ext cx="133" cy="105"/>
              </a:xfrm>
              <a:custGeom>
                <a:avLst/>
                <a:gdLst>
                  <a:gd name="T0" fmla="*/ 265 w 265"/>
                  <a:gd name="T1" fmla="*/ 16 h 210"/>
                  <a:gd name="T2" fmla="*/ 193 w 265"/>
                  <a:gd name="T3" fmla="*/ 0 h 210"/>
                  <a:gd name="T4" fmla="*/ 170 w 265"/>
                  <a:gd name="T5" fmla="*/ 2 h 210"/>
                  <a:gd name="T6" fmla="*/ 148 w 265"/>
                  <a:gd name="T7" fmla="*/ 9 h 210"/>
                  <a:gd name="T8" fmla="*/ 128 w 265"/>
                  <a:gd name="T9" fmla="*/ 18 h 210"/>
                  <a:gd name="T10" fmla="*/ 108 w 265"/>
                  <a:gd name="T11" fmla="*/ 29 h 210"/>
                  <a:gd name="T12" fmla="*/ 92 w 265"/>
                  <a:gd name="T13" fmla="*/ 41 h 210"/>
                  <a:gd name="T14" fmla="*/ 77 w 265"/>
                  <a:gd name="T15" fmla="*/ 57 h 210"/>
                  <a:gd name="T16" fmla="*/ 63 w 265"/>
                  <a:gd name="T17" fmla="*/ 71 h 210"/>
                  <a:gd name="T18" fmla="*/ 51 w 265"/>
                  <a:gd name="T19" fmla="*/ 88 h 210"/>
                  <a:gd name="T20" fmla="*/ 37 w 265"/>
                  <a:gd name="T21" fmla="*/ 114 h 210"/>
                  <a:gd name="T22" fmla="*/ 26 w 265"/>
                  <a:gd name="T23" fmla="*/ 136 h 210"/>
                  <a:gd name="T24" fmla="*/ 12 w 265"/>
                  <a:gd name="T25" fmla="*/ 169 h 210"/>
                  <a:gd name="T26" fmla="*/ 0 w 265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210"/>
                  <a:gd name="T44" fmla="*/ 265 w 265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210">
                    <a:moveTo>
                      <a:pt x="265" y="16"/>
                    </a:moveTo>
                    <a:lnTo>
                      <a:pt x="193" y="0"/>
                    </a:lnTo>
                    <a:lnTo>
                      <a:pt x="170" y="2"/>
                    </a:lnTo>
                    <a:lnTo>
                      <a:pt x="148" y="9"/>
                    </a:lnTo>
                    <a:lnTo>
                      <a:pt x="128" y="18"/>
                    </a:lnTo>
                    <a:lnTo>
                      <a:pt x="108" y="29"/>
                    </a:lnTo>
                    <a:lnTo>
                      <a:pt x="92" y="41"/>
                    </a:lnTo>
                    <a:lnTo>
                      <a:pt x="77" y="57"/>
                    </a:lnTo>
                    <a:lnTo>
                      <a:pt x="63" y="71"/>
                    </a:lnTo>
                    <a:lnTo>
                      <a:pt x="51" y="88"/>
                    </a:lnTo>
                    <a:lnTo>
                      <a:pt x="37" y="114"/>
                    </a:lnTo>
                    <a:lnTo>
                      <a:pt x="26" y="136"/>
                    </a:lnTo>
                    <a:lnTo>
                      <a:pt x="12" y="169"/>
                    </a:lnTo>
                    <a:lnTo>
                      <a:pt x="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744" name="Group 59"/>
              <p:cNvGrpSpPr>
                <a:grpSpLocks/>
              </p:cNvGrpSpPr>
              <p:nvPr/>
            </p:nvGrpSpPr>
            <p:grpSpPr bwMode="auto">
              <a:xfrm>
                <a:off x="2583" y="2845"/>
                <a:ext cx="254" cy="249"/>
                <a:chOff x="2583" y="2845"/>
                <a:chExt cx="254" cy="249"/>
              </a:xfrm>
            </p:grpSpPr>
            <p:sp>
              <p:nvSpPr>
                <p:cNvPr id="157745" name="Freeform 60"/>
                <p:cNvSpPr>
                  <a:spLocks/>
                </p:cNvSpPr>
                <p:nvPr/>
              </p:nvSpPr>
              <p:spPr bwMode="auto">
                <a:xfrm>
                  <a:off x="2583" y="2845"/>
                  <a:ext cx="254" cy="249"/>
                </a:xfrm>
                <a:custGeom>
                  <a:avLst/>
                  <a:gdLst>
                    <a:gd name="T0" fmla="*/ 509 w 509"/>
                    <a:gd name="T1" fmla="*/ 437 h 499"/>
                    <a:gd name="T2" fmla="*/ 407 w 509"/>
                    <a:gd name="T3" fmla="*/ 441 h 499"/>
                    <a:gd name="T4" fmla="*/ 354 w 509"/>
                    <a:gd name="T5" fmla="*/ 449 h 499"/>
                    <a:gd name="T6" fmla="*/ 299 w 509"/>
                    <a:gd name="T7" fmla="*/ 464 h 499"/>
                    <a:gd name="T8" fmla="*/ 240 w 509"/>
                    <a:gd name="T9" fmla="*/ 481 h 499"/>
                    <a:gd name="T10" fmla="*/ 193 w 509"/>
                    <a:gd name="T11" fmla="*/ 495 h 499"/>
                    <a:gd name="T12" fmla="*/ 160 w 509"/>
                    <a:gd name="T13" fmla="*/ 499 h 499"/>
                    <a:gd name="T14" fmla="*/ 129 w 509"/>
                    <a:gd name="T15" fmla="*/ 499 h 499"/>
                    <a:gd name="T16" fmla="*/ 99 w 509"/>
                    <a:gd name="T17" fmla="*/ 491 h 499"/>
                    <a:gd name="T18" fmla="*/ 72 w 509"/>
                    <a:gd name="T19" fmla="*/ 473 h 499"/>
                    <a:gd name="T20" fmla="*/ 55 w 509"/>
                    <a:gd name="T21" fmla="*/ 460 h 499"/>
                    <a:gd name="T22" fmla="*/ 38 w 509"/>
                    <a:gd name="T23" fmla="*/ 437 h 499"/>
                    <a:gd name="T24" fmla="*/ 27 w 509"/>
                    <a:gd name="T25" fmla="*/ 419 h 499"/>
                    <a:gd name="T26" fmla="*/ 14 w 509"/>
                    <a:gd name="T27" fmla="*/ 396 h 499"/>
                    <a:gd name="T28" fmla="*/ 7 w 509"/>
                    <a:gd name="T29" fmla="*/ 373 h 499"/>
                    <a:gd name="T30" fmla="*/ 2 w 509"/>
                    <a:gd name="T31" fmla="*/ 341 h 499"/>
                    <a:gd name="T32" fmla="*/ 0 w 509"/>
                    <a:gd name="T33" fmla="*/ 291 h 499"/>
                    <a:gd name="T34" fmla="*/ 6 w 509"/>
                    <a:gd name="T35" fmla="*/ 244 h 499"/>
                    <a:gd name="T36" fmla="*/ 57 w 509"/>
                    <a:gd name="T37" fmla="*/ 110 h 499"/>
                    <a:gd name="T38" fmla="*/ 81 w 509"/>
                    <a:gd name="T39" fmla="*/ 79 h 499"/>
                    <a:gd name="T40" fmla="*/ 99 w 509"/>
                    <a:gd name="T41" fmla="*/ 57 h 499"/>
                    <a:gd name="T42" fmla="*/ 119 w 509"/>
                    <a:gd name="T43" fmla="*/ 38 h 499"/>
                    <a:gd name="T44" fmla="*/ 142 w 509"/>
                    <a:gd name="T45" fmla="*/ 25 h 499"/>
                    <a:gd name="T46" fmla="*/ 166 w 509"/>
                    <a:gd name="T47" fmla="*/ 11 h 499"/>
                    <a:gd name="T48" fmla="*/ 189 w 509"/>
                    <a:gd name="T49" fmla="*/ 5 h 499"/>
                    <a:gd name="T50" fmla="*/ 214 w 509"/>
                    <a:gd name="T51" fmla="*/ 0 h 499"/>
                    <a:gd name="T52" fmla="*/ 237 w 509"/>
                    <a:gd name="T53" fmla="*/ 3 h 499"/>
                    <a:gd name="T54" fmla="*/ 257 w 509"/>
                    <a:gd name="T55" fmla="*/ 9 h 499"/>
                    <a:gd name="T56" fmla="*/ 281 w 509"/>
                    <a:gd name="T57" fmla="*/ 25 h 499"/>
                    <a:gd name="T58" fmla="*/ 299 w 509"/>
                    <a:gd name="T59" fmla="*/ 45 h 499"/>
                    <a:gd name="T60" fmla="*/ 315 w 509"/>
                    <a:gd name="T61" fmla="*/ 69 h 499"/>
                    <a:gd name="T62" fmla="*/ 330 w 509"/>
                    <a:gd name="T63" fmla="*/ 97 h 499"/>
                    <a:gd name="T64" fmla="*/ 354 w 509"/>
                    <a:gd name="T65" fmla="*/ 150 h 499"/>
                    <a:gd name="T66" fmla="*/ 374 w 509"/>
                    <a:gd name="T67" fmla="*/ 198 h 499"/>
                    <a:gd name="T68" fmla="*/ 400 w 509"/>
                    <a:gd name="T69" fmla="*/ 260 h 499"/>
                    <a:gd name="T70" fmla="*/ 431 w 509"/>
                    <a:gd name="T71" fmla="*/ 313 h 499"/>
                    <a:gd name="T72" fmla="*/ 509 w 509"/>
                    <a:gd name="T73" fmla="*/ 437 h 4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9"/>
                    <a:gd name="T113" fmla="*/ 509 w 509"/>
                    <a:gd name="T114" fmla="*/ 499 h 4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9">
                      <a:moveTo>
                        <a:pt x="509" y="437"/>
                      </a:moveTo>
                      <a:lnTo>
                        <a:pt x="407" y="441"/>
                      </a:lnTo>
                      <a:lnTo>
                        <a:pt x="354" y="449"/>
                      </a:lnTo>
                      <a:lnTo>
                        <a:pt x="299" y="464"/>
                      </a:lnTo>
                      <a:lnTo>
                        <a:pt x="240" y="481"/>
                      </a:lnTo>
                      <a:lnTo>
                        <a:pt x="193" y="495"/>
                      </a:lnTo>
                      <a:lnTo>
                        <a:pt x="160" y="499"/>
                      </a:lnTo>
                      <a:lnTo>
                        <a:pt x="129" y="499"/>
                      </a:lnTo>
                      <a:lnTo>
                        <a:pt x="99" y="491"/>
                      </a:lnTo>
                      <a:lnTo>
                        <a:pt x="72" y="473"/>
                      </a:lnTo>
                      <a:lnTo>
                        <a:pt x="55" y="460"/>
                      </a:lnTo>
                      <a:lnTo>
                        <a:pt x="38" y="437"/>
                      </a:lnTo>
                      <a:lnTo>
                        <a:pt x="27" y="419"/>
                      </a:lnTo>
                      <a:lnTo>
                        <a:pt x="14" y="396"/>
                      </a:lnTo>
                      <a:lnTo>
                        <a:pt x="7" y="373"/>
                      </a:lnTo>
                      <a:lnTo>
                        <a:pt x="2" y="341"/>
                      </a:lnTo>
                      <a:lnTo>
                        <a:pt x="0" y="291"/>
                      </a:lnTo>
                      <a:lnTo>
                        <a:pt x="6" y="244"/>
                      </a:lnTo>
                      <a:lnTo>
                        <a:pt x="57" y="110"/>
                      </a:lnTo>
                      <a:lnTo>
                        <a:pt x="81" y="79"/>
                      </a:lnTo>
                      <a:lnTo>
                        <a:pt x="99" y="57"/>
                      </a:lnTo>
                      <a:lnTo>
                        <a:pt x="119" y="38"/>
                      </a:lnTo>
                      <a:lnTo>
                        <a:pt x="142" y="25"/>
                      </a:lnTo>
                      <a:lnTo>
                        <a:pt x="166" y="11"/>
                      </a:lnTo>
                      <a:lnTo>
                        <a:pt x="189" y="5"/>
                      </a:lnTo>
                      <a:lnTo>
                        <a:pt x="214" y="0"/>
                      </a:lnTo>
                      <a:lnTo>
                        <a:pt x="237" y="3"/>
                      </a:lnTo>
                      <a:lnTo>
                        <a:pt x="257" y="9"/>
                      </a:lnTo>
                      <a:lnTo>
                        <a:pt x="281" y="25"/>
                      </a:lnTo>
                      <a:lnTo>
                        <a:pt x="299" y="45"/>
                      </a:lnTo>
                      <a:lnTo>
                        <a:pt x="315" y="69"/>
                      </a:lnTo>
                      <a:lnTo>
                        <a:pt x="330" y="97"/>
                      </a:lnTo>
                      <a:lnTo>
                        <a:pt x="354" y="150"/>
                      </a:lnTo>
                      <a:lnTo>
                        <a:pt x="374" y="198"/>
                      </a:lnTo>
                      <a:lnTo>
                        <a:pt x="400" y="260"/>
                      </a:lnTo>
                      <a:lnTo>
                        <a:pt x="431" y="313"/>
                      </a:lnTo>
                      <a:lnTo>
                        <a:pt x="509" y="43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746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" y="2937"/>
                  <a:ext cx="237" cy="125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747" name="Group 62"/>
            <p:cNvGrpSpPr>
              <a:grpSpLocks/>
            </p:cNvGrpSpPr>
            <p:nvPr/>
          </p:nvGrpSpPr>
          <p:grpSpPr bwMode="auto">
            <a:xfrm>
              <a:off x="2455" y="1255"/>
              <a:ext cx="423" cy="233"/>
              <a:chOff x="2115" y="2845"/>
              <a:chExt cx="361" cy="249"/>
            </a:xfrm>
          </p:grpSpPr>
          <p:sp>
            <p:nvSpPr>
              <p:cNvPr id="157748" name="Freeform 63"/>
              <p:cNvSpPr>
                <a:spLocks/>
              </p:cNvSpPr>
              <p:nvPr/>
            </p:nvSpPr>
            <p:spPr bwMode="auto">
              <a:xfrm>
                <a:off x="2341" y="2937"/>
                <a:ext cx="135" cy="105"/>
              </a:xfrm>
              <a:custGeom>
                <a:avLst/>
                <a:gdLst>
                  <a:gd name="T0" fmla="*/ 0 w 270"/>
                  <a:gd name="T1" fmla="*/ 15 h 210"/>
                  <a:gd name="T2" fmla="*/ 77 w 270"/>
                  <a:gd name="T3" fmla="*/ 0 h 210"/>
                  <a:gd name="T4" fmla="*/ 100 w 270"/>
                  <a:gd name="T5" fmla="*/ 3 h 210"/>
                  <a:gd name="T6" fmla="*/ 122 w 270"/>
                  <a:gd name="T7" fmla="*/ 9 h 210"/>
                  <a:gd name="T8" fmla="*/ 142 w 270"/>
                  <a:gd name="T9" fmla="*/ 19 h 210"/>
                  <a:gd name="T10" fmla="*/ 162 w 270"/>
                  <a:gd name="T11" fmla="*/ 30 h 210"/>
                  <a:gd name="T12" fmla="*/ 178 w 270"/>
                  <a:gd name="T13" fmla="*/ 42 h 210"/>
                  <a:gd name="T14" fmla="*/ 193 w 270"/>
                  <a:gd name="T15" fmla="*/ 58 h 210"/>
                  <a:gd name="T16" fmla="*/ 207 w 270"/>
                  <a:gd name="T17" fmla="*/ 71 h 210"/>
                  <a:gd name="T18" fmla="*/ 219 w 270"/>
                  <a:gd name="T19" fmla="*/ 89 h 210"/>
                  <a:gd name="T20" fmla="*/ 233 w 270"/>
                  <a:gd name="T21" fmla="*/ 114 h 210"/>
                  <a:gd name="T22" fmla="*/ 244 w 270"/>
                  <a:gd name="T23" fmla="*/ 136 h 210"/>
                  <a:gd name="T24" fmla="*/ 258 w 270"/>
                  <a:gd name="T25" fmla="*/ 170 h 210"/>
                  <a:gd name="T26" fmla="*/ 270 w 270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"/>
                  <a:gd name="T43" fmla="*/ 0 h 210"/>
                  <a:gd name="T44" fmla="*/ 270 w 270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" h="210">
                    <a:moveTo>
                      <a:pt x="0" y="15"/>
                    </a:moveTo>
                    <a:lnTo>
                      <a:pt x="77" y="0"/>
                    </a:lnTo>
                    <a:lnTo>
                      <a:pt x="100" y="3"/>
                    </a:lnTo>
                    <a:lnTo>
                      <a:pt x="122" y="9"/>
                    </a:lnTo>
                    <a:lnTo>
                      <a:pt x="142" y="19"/>
                    </a:lnTo>
                    <a:lnTo>
                      <a:pt x="162" y="30"/>
                    </a:lnTo>
                    <a:lnTo>
                      <a:pt x="178" y="42"/>
                    </a:lnTo>
                    <a:lnTo>
                      <a:pt x="193" y="58"/>
                    </a:lnTo>
                    <a:lnTo>
                      <a:pt x="207" y="71"/>
                    </a:lnTo>
                    <a:lnTo>
                      <a:pt x="219" y="89"/>
                    </a:lnTo>
                    <a:lnTo>
                      <a:pt x="233" y="114"/>
                    </a:lnTo>
                    <a:lnTo>
                      <a:pt x="244" y="136"/>
                    </a:lnTo>
                    <a:lnTo>
                      <a:pt x="258" y="170"/>
                    </a:lnTo>
                    <a:lnTo>
                      <a:pt x="27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749" name="Group 64"/>
              <p:cNvGrpSpPr>
                <a:grpSpLocks/>
              </p:cNvGrpSpPr>
              <p:nvPr/>
            </p:nvGrpSpPr>
            <p:grpSpPr bwMode="auto">
              <a:xfrm>
                <a:off x="2115" y="2845"/>
                <a:ext cx="254" cy="249"/>
                <a:chOff x="2115" y="2845"/>
                <a:chExt cx="254" cy="249"/>
              </a:xfrm>
            </p:grpSpPr>
            <p:sp>
              <p:nvSpPr>
                <p:cNvPr id="157750" name="Freeform 65"/>
                <p:cNvSpPr>
                  <a:spLocks/>
                </p:cNvSpPr>
                <p:nvPr/>
              </p:nvSpPr>
              <p:spPr bwMode="auto">
                <a:xfrm>
                  <a:off x="2115" y="2845"/>
                  <a:ext cx="254" cy="249"/>
                </a:xfrm>
                <a:custGeom>
                  <a:avLst/>
                  <a:gdLst>
                    <a:gd name="T0" fmla="*/ 0 w 509"/>
                    <a:gd name="T1" fmla="*/ 436 h 498"/>
                    <a:gd name="T2" fmla="*/ 102 w 509"/>
                    <a:gd name="T3" fmla="*/ 440 h 498"/>
                    <a:gd name="T4" fmla="*/ 155 w 509"/>
                    <a:gd name="T5" fmla="*/ 448 h 498"/>
                    <a:gd name="T6" fmla="*/ 210 w 509"/>
                    <a:gd name="T7" fmla="*/ 463 h 498"/>
                    <a:gd name="T8" fmla="*/ 269 w 509"/>
                    <a:gd name="T9" fmla="*/ 480 h 498"/>
                    <a:gd name="T10" fmla="*/ 316 w 509"/>
                    <a:gd name="T11" fmla="*/ 494 h 498"/>
                    <a:gd name="T12" fmla="*/ 349 w 509"/>
                    <a:gd name="T13" fmla="*/ 498 h 498"/>
                    <a:gd name="T14" fmla="*/ 380 w 509"/>
                    <a:gd name="T15" fmla="*/ 498 h 498"/>
                    <a:gd name="T16" fmla="*/ 410 w 509"/>
                    <a:gd name="T17" fmla="*/ 490 h 498"/>
                    <a:gd name="T18" fmla="*/ 437 w 509"/>
                    <a:gd name="T19" fmla="*/ 472 h 498"/>
                    <a:gd name="T20" fmla="*/ 454 w 509"/>
                    <a:gd name="T21" fmla="*/ 459 h 498"/>
                    <a:gd name="T22" fmla="*/ 471 w 509"/>
                    <a:gd name="T23" fmla="*/ 436 h 498"/>
                    <a:gd name="T24" fmla="*/ 482 w 509"/>
                    <a:gd name="T25" fmla="*/ 419 h 498"/>
                    <a:gd name="T26" fmla="*/ 495 w 509"/>
                    <a:gd name="T27" fmla="*/ 396 h 498"/>
                    <a:gd name="T28" fmla="*/ 502 w 509"/>
                    <a:gd name="T29" fmla="*/ 373 h 498"/>
                    <a:gd name="T30" fmla="*/ 507 w 509"/>
                    <a:gd name="T31" fmla="*/ 340 h 498"/>
                    <a:gd name="T32" fmla="*/ 509 w 509"/>
                    <a:gd name="T33" fmla="*/ 291 h 498"/>
                    <a:gd name="T34" fmla="*/ 503 w 509"/>
                    <a:gd name="T35" fmla="*/ 244 h 498"/>
                    <a:gd name="T36" fmla="*/ 452 w 509"/>
                    <a:gd name="T37" fmla="*/ 109 h 498"/>
                    <a:gd name="T38" fmla="*/ 428 w 509"/>
                    <a:gd name="T39" fmla="*/ 78 h 498"/>
                    <a:gd name="T40" fmla="*/ 410 w 509"/>
                    <a:gd name="T41" fmla="*/ 56 h 498"/>
                    <a:gd name="T42" fmla="*/ 390 w 509"/>
                    <a:gd name="T43" fmla="*/ 38 h 498"/>
                    <a:gd name="T44" fmla="*/ 367 w 509"/>
                    <a:gd name="T45" fmla="*/ 24 h 498"/>
                    <a:gd name="T46" fmla="*/ 343 w 509"/>
                    <a:gd name="T47" fmla="*/ 11 h 498"/>
                    <a:gd name="T48" fmla="*/ 320 w 509"/>
                    <a:gd name="T49" fmla="*/ 4 h 498"/>
                    <a:gd name="T50" fmla="*/ 295 w 509"/>
                    <a:gd name="T51" fmla="*/ 0 h 498"/>
                    <a:gd name="T52" fmla="*/ 272 w 509"/>
                    <a:gd name="T53" fmla="*/ 3 h 498"/>
                    <a:gd name="T54" fmla="*/ 252 w 509"/>
                    <a:gd name="T55" fmla="*/ 8 h 498"/>
                    <a:gd name="T56" fmla="*/ 228 w 509"/>
                    <a:gd name="T57" fmla="*/ 24 h 498"/>
                    <a:gd name="T58" fmla="*/ 210 w 509"/>
                    <a:gd name="T59" fmla="*/ 44 h 498"/>
                    <a:gd name="T60" fmla="*/ 194 w 509"/>
                    <a:gd name="T61" fmla="*/ 68 h 498"/>
                    <a:gd name="T62" fmla="*/ 179 w 509"/>
                    <a:gd name="T63" fmla="*/ 97 h 498"/>
                    <a:gd name="T64" fmla="*/ 155 w 509"/>
                    <a:gd name="T65" fmla="*/ 149 h 498"/>
                    <a:gd name="T66" fmla="*/ 135 w 509"/>
                    <a:gd name="T67" fmla="*/ 198 h 498"/>
                    <a:gd name="T68" fmla="*/ 109 w 509"/>
                    <a:gd name="T69" fmla="*/ 260 h 498"/>
                    <a:gd name="T70" fmla="*/ 78 w 509"/>
                    <a:gd name="T71" fmla="*/ 312 h 498"/>
                    <a:gd name="T72" fmla="*/ 0 w 509"/>
                    <a:gd name="T73" fmla="*/ 436 h 49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8"/>
                    <a:gd name="T113" fmla="*/ 509 w 509"/>
                    <a:gd name="T114" fmla="*/ 498 h 49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8">
                      <a:moveTo>
                        <a:pt x="0" y="436"/>
                      </a:moveTo>
                      <a:lnTo>
                        <a:pt x="102" y="440"/>
                      </a:lnTo>
                      <a:lnTo>
                        <a:pt x="155" y="448"/>
                      </a:lnTo>
                      <a:lnTo>
                        <a:pt x="210" y="463"/>
                      </a:lnTo>
                      <a:lnTo>
                        <a:pt x="269" y="480"/>
                      </a:lnTo>
                      <a:lnTo>
                        <a:pt x="316" y="494"/>
                      </a:lnTo>
                      <a:lnTo>
                        <a:pt x="349" y="498"/>
                      </a:lnTo>
                      <a:lnTo>
                        <a:pt x="380" y="498"/>
                      </a:lnTo>
                      <a:lnTo>
                        <a:pt x="410" y="490"/>
                      </a:lnTo>
                      <a:lnTo>
                        <a:pt x="437" y="472"/>
                      </a:lnTo>
                      <a:lnTo>
                        <a:pt x="454" y="459"/>
                      </a:lnTo>
                      <a:lnTo>
                        <a:pt x="471" y="436"/>
                      </a:lnTo>
                      <a:lnTo>
                        <a:pt x="482" y="419"/>
                      </a:lnTo>
                      <a:lnTo>
                        <a:pt x="495" y="396"/>
                      </a:lnTo>
                      <a:lnTo>
                        <a:pt x="502" y="373"/>
                      </a:lnTo>
                      <a:lnTo>
                        <a:pt x="507" y="340"/>
                      </a:lnTo>
                      <a:lnTo>
                        <a:pt x="509" y="291"/>
                      </a:lnTo>
                      <a:lnTo>
                        <a:pt x="503" y="244"/>
                      </a:lnTo>
                      <a:lnTo>
                        <a:pt x="452" y="109"/>
                      </a:lnTo>
                      <a:lnTo>
                        <a:pt x="428" y="78"/>
                      </a:lnTo>
                      <a:lnTo>
                        <a:pt x="410" y="56"/>
                      </a:lnTo>
                      <a:lnTo>
                        <a:pt x="390" y="38"/>
                      </a:lnTo>
                      <a:lnTo>
                        <a:pt x="367" y="24"/>
                      </a:lnTo>
                      <a:lnTo>
                        <a:pt x="343" y="11"/>
                      </a:lnTo>
                      <a:lnTo>
                        <a:pt x="320" y="4"/>
                      </a:lnTo>
                      <a:lnTo>
                        <a:pt x="295" y="0"/>
                      </a:lnTo>
                      <a:lnTo>
                        <a:pt x="272" y="3"/>
                      </a:lnTo>
                      <a:lnTo>
                        <a:pt x="252" y="8"/>
                      </a:lnTo>
                      <a:lnTo>
                        <a:pt x="228" y="24"/>
                      </a:lnTo>
                      <a:lnTo>
                        <a:pt x="210" y="44"/>
                      </a:lnTo>
                      <a:lnTo>
                        <a:pt x="194" y="68"/>
                      </a:lnTo>
                      <a:lnTo>
                        <a:pt x="179" y="97"/>
                      </a:lnTo>
                      <a:lnTo>
                        <a:pt x="155" y="149"/>
                      </a:lnTo>
                      <a:lnTo>
                        <a:pt x="135" y="198"/>
                      </a:lnTo>
                      <a:lnTo>
                        <a:pt x="109" y="260"/>
                      </a:lnTo>
                      <a:lnTo>
                        <a:pt x="78" y="312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751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116" y="2938"/>
                  <a:ext cx="237" cy="124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752" name="Group 67"/>
            <p:cNvGrpSpPr>
              <a:grpSpLocks/>
            </p:cNvGrpSpPr>
            <p:nvPr/>
          </p:nvGrpSpPr>
          <p:grpSpPr bwMode="auto">
            <a:xfrm>
              <a:off x="2453" y="1194"/>
              <a:ext cx="298" cy="234"/>
              <a:chOff x="2113" y="2781"/>
              <a:chExt cx="254" cy="249"/>
            </a:xfrm>
          </p:grpSpPr>
          <p:sp>
            <p:nvSpPr>
              <p:cNvPr id="157753" name="Freeform 68"/>
              <p:cNvSpPr>
                <a:spLocks/>
              </p:cNvSpPr>
              <p:nvPr/>
            </p:nvSpPr>
            <p:spPr bwMode="auto">
              <a:xfrm>
                <a:off x="2113" y="2781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7 h 498"/>
                  <a:gd name="T4" fmla="*/ 155 w 508"/>
                  <a:gd name="T5" fmla="*/ 49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5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1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3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8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5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7"/>
                    </a:lnTo>
                    <a:lnTo>
                      <a:pt x="155" y="49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5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1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3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8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5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54" name="Line 69"/>
              <p:cNvSpPr>
                <a:spLocks noChangeShapeType="1"/>
              </p:cNvSpPr>
              <p:nvPr/>
            </p:nvSpPr>
            <p:spPr bwMode="auto">
              <a:xfrm>
                <a:off x="2114" y="2813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55" name="Group 70"/>
            <p:cNvGrpSpPr>
              <a:grpSpLocks/>
            </p:cNvGrpSpPr>
            <p:nvPr/>
          </p:nvGrpSpPr>
          <p:grpSpPr bwMode="auto">
            <a:xfrm>
              <a:off x="2166" y="1552"/>
              <a:ext cx="710" cy="257"/>
              <a:chOff x="1868" y="3162"/>
              <a:chExt cx="606" cy="273"/>
            </a:xfrm>
          </p:grpSpPr>
          <p:sp>
            <p:nvSpPr>
              <p:cNvPr id="157756" name="Freeform 71"/>
              <p:cNvSpPr>
                <a:spLocks/>
              </p:cNvSpPr>
              <p:nvPr/>
            </p:nvSpPr>
            <p:spPr bwMode="auto">
              <a:xfrm>
                <a:off x="2142" y="3224"/>
                <a:ext cx="332" cy="136"/>
              </a:xfrm>
              <a:custGeom>
                <a:avLst/>
                <a:gdLst>
                  <a:gd name="T0" fmla="*/ 0 w 666"/>
                  <a:gd name="T1" fmla="*/ 97 h 272"/>
                  <a:gd name="T2" fmla="*/ 227 w 666"/>
                  <a:gd name="T3" fmla="*/ 0 h 272"/>
                  <a:gd name="T4" fmla="*/ 292 w 666"/>
                  <a:gd name="T5" fmla="*/ 9 h 272"/>
                  <a:gd name="T6" fmla="*/ 349 w 666"/>
                  <a:gd name="T7" fmla="*/ 17 h 272"/>
                  <a:gd name="T8" fmla="*/ 414 w 666"/>
                  <a:gd name="T9" fmla="*/ 42 h 272"/>
                  <a:gd name="T10" fmla="*/ 458 w 666"/>
                  <a:gd name="T11" fmla="*/ 66 h 272"/>
                  <a:gd name="T12" fmla="*/ 509 w 666"/>
                  <a:gd name="T13" fmla="*/ 94 h 272"/>
                  <a:gd name="T14" fmla="*/ 550 w 666"/>
                  <a:gd name="T15" fmla="*/ 118 h 272"/>
                  <a:gd name="T16" fmla="*/ 594 w 666"/>
                  <a:gd name="T17" fmla="*/ 171 h 272"/>
                  <a:gd name="T18" fmla="*/ 625 w 666"/>
                  <a:gd name="T19" fmla="*/ 215 h 272"/>
                  <a:gd name="T20" fmla="*/ 666 w 666"/>
                  <a:gd name="T21" fmla="*/ 272 h 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6"/>
                  <a:gd name="T34" fmla="*/ 0 h 272"/>
                  <a:gd name="T35" fmla="*/ 666 w 666"/>
                  <a:gd name="T36" fmla="*/ 272 h 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6" h="272">
                    <a:moveTo>
                      <a:pt x="0" y="97"/>
                    </a:moveTo>
                    <a:lnTo>
                      <a:pt x="227" y="0"/>
                    </a:lnTo>
                    <a:lnTo>
                      <a:pt x="292" y="9"/>
                    </a:lnTo>
                    <a:lnTo>
                      <a:pt x="349" y="17"/>
                    </a:lnTo>
                    <a:lnTo>
                      <a:pt x="414" y="42"/>
                    </a:lnTo>
                    <a:lnTo>
                      <a:pt x="458" y="66"/>
                    </a:lnTo>
                    <a:lnTo>
                      <a:pt x="509" y="94"/>
                    </a:lnTo>
                    <a:lnTo>
                      <a:pt x="550" y="118"/>
                    </a:lnTo>
                    <a:lnTo>
                      <a:pt x="594" y="171"/>
                    </a:lnTo>
                    <a:lnTo>
                      <a:pt x="625" y="215"/>
                    </a:lnTo>
                    <a:lnTo>
                      <a:pt x="666" y="27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757" name="Group 72"/>
              <p:cNvGrpSpPr>
                <a:grpSpLocks/>
              </p:cNvGrpSpPr>
              <p:nvPr/>
            </p:nvGrpSpPr>
            <p:grpSpPr bwMode="auto">
              <a:xfrm>
                <a:off x="1868" y="3162"/>
                <a:ext cx="316" cy="273"/>
                <a:chOff x="1868" y="3162"/>
                <a:chExt cx="316" cy="273"/>
              </a:xfrm>
            </p:grpSpPr>
            <p:sp>
              <p:nvSpPr>
                <p:cNvPr id="157758" name="Freeform 73"/>
                <p:cNvSpPr>
                  <a:spLocks/>
                </p:cNvSpPr>
                <p:nvPr/>
              </p:nvSpPr>
              <p:spPr bwMode="auto">
                <a:xfrm>
                  <a:off x="1868" y="3162"/>
                  <a:ext cx="316" cy="273"/>
                </a:xfrm>
                <a:custGeom>
                  <a:avLst/>
                  <a:gdLst>
                    <a:gd name="T0" fmla="*/ 0 w 633"/>
                    <a:gd name="T1" fmla="*/ 478 h 545"/>
                    <a:gd name="T2" fmla="*/ 127 w 633"/>
                    <a:gd name="T3" fmla="*/ 482 h 545"/>
                    <a:gd name="T4" fmla="*/ 193 w 633"/>
                    <a:gd name="T5" fmla="*/ 491 h 545"/>
                    <a:gd name="T6" fmla="*/ 261 w 633"/>
                    <a:gd name="T7" fmla="*/ 508 h 545"/>
                    <a:gd name="T8" fmla="*/ 334 w 633"/>
                    <a:gd name="T9" fmla="*/ 526 h 545"/>
                    <a:gd name="T10" fmla="*/ 393 w 633"/>
                    <a:gd name="T11" fmla="*/ 541 h 545"/>
                    <a:gd name="T12" fmla="*/ 434 w 633"/>
                    <a:gd name="T13" fmla="*/ 545 h 545"/>
                    <a:gd name="T14" fmla="*/ 473 w 633"/>
                    <a:gd name="T15" fmla="*/ 545 h 545"/>
                    <a:gd name="T16" fmla="*/ 510 w 633"/>
                    <a:gd name="T17" fmla="*/ 537 h 545"/>
                    <a:gd name="T18" fmla="*/ 544 w 633"/>
                    <a:gd name="T19" fmla="*/ 518 h 545"/>
                    <a:gd name="T20" fmla="*/ 565 w 633"/>
                    <a:gd name="T21" fmla="*/ 504 h 545"/>
                    <a:gd name="T22" fmla="*/ 586 w 633"/>
                    <a:gd name="T23" fmla="*/ 478 h 545"/>
                    <a:gd name="T24" fmla="*/ 599 w 633"/>
                    <a:gd name="T25" fmla="*/ 459 h 545"/>
                    <a:gd name="T26" fmla="*/ 616 w 633"/>
                    <a:gd name="T27" fmla="*/ 434 h 545"/>
                    <a:gd name="T28" fmla="*/ 624 w 633"/>
                    <a:gd name="T29" fmla="*/ 408 h 545"/>
                    <a:gd name="T30" fmla="*/ 630 w 633"/>
                    <a:gd name="T31" fmla="*/ 373 h 545"/>
                    <a:gd name="T32" fmla="*/ 633 w 633"/>
                    <a:gd name="T33" fmla="*/ 318 h 545"/>
                    <a:gd name="T34" fmla="*/ 626 w 633"/>
                    <a:gd name="T35" fmla="*/ 267 h 545"/>
                    <a:gd name="T36" fmla="*/ 562 w 633"/>
                    <a:gd name="T37" fmla="*/ 118 h 545"/>
                    <a:gd name="T38" fmla="*/ 533 w 633"/>
                    <a:gd name="T39" fmla="*/ 85 h 545"/>
                    <a:gd name="T40" fmla="*/ 510 w 633"/>
                    <a:gd name="T41" fmla="*/ 62 h 545"/>
                    <a:gd name="T42" fmla="*/ 485 w 633"/>
                    <a:gd name="T43" fmla="*/ 40 h 545"/>
                    <a:gd name="T44" fmla="*/ 457 w 633"/>
                    <a:gd name="T45" fmla="*/ 26 h 545"/>
                    <a:gd name="T46" fmla="*/ 427 w 633"/>
                    <a:gd name="T47" fmla="*/ 11 h 545"/>
                    <a:gd name="T48" fmla="*/ 398 w 633"/>
                    <a:gd name="T49" fmla="*/ 4 h 545"/>
                    <a:gd name="T50" fmla="*/ 366 w 633"/>
                    <a:gd name="T51" fmla="*/ 0 h 545"/>
                    <a:gd name="T52" fmla="*/ 338 w 633"/>
                    <a:gd name="T53" fmla="*/ 3 h 545"/>
                    <a:gd name="T54" fmla="*/ 313 w 633"/>
                    <a:gd name="T55" fmla="*/ 8 h 545"/>
                    <a:gd name="T56" fmla="*/ 283 w 633"/>
                    <a:gd name="T57" fmla="*/ 26 h 545"/>
                    <a:gd name="T58" fmla="*/ 261 w 633"/>
                    <a:gd name="T59" fmla="*/ 48 h 545"/>
                    <a:gd name="T60" fmla="*/ 240 w 633"/>
                    <a:gd name="T61" fmla="*/ 74 h 545"/>
                    <a:gd name="T62" fmla="*/ 222 w 633"/>
                    <a:gd name="T63" fmla="*/ 105 h 545"/>
                    <a:gd name="T64" fmla="*/ 193 w 633"/>
                    <a:gd name="T65" fmla="*/ 163 h 545"/>
                    <a:gd name="T66" fmla="*/ 168 w 633"/>
                    <a:gd name="T67" fmla="*/ 217 h 545"/>
                    <a:gd name="T68" fmla="*/ 135 w 633"/>
                    <a:gd name="T69" fmla="*/ 284 h 545"/>
                    <a:gd name="T70" fmla="*/ 96 w 633"/>
                    <a:gd name="T71" fmla="*/ 342 h 545"/>
                    <a:gd name="T72" fmla="*/ 0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0" y="478"/>
                      </a:moveTo>
                      <a:lnTo>
                        <a:pt x="127" y="482"/>
                      </a:lnTo>
                      <a:lnTo>
                        <a:pt x="193" y="491"/>
                      </a:lnTo>
                      <a:lnTo>
                        <a:pt x="261" y="508"/>
                      </a:lnTo>
                      <a:lnTo>
                        <a:pt x="334" y="526"/>
                      </a:lnTo>
                      <a:lnTo>
                        <a:pt x="393" y="541"/>
                      </a:lnTo>
                      <a:lnTo>
                        <a:pt x="434" y="545"/>
                      </a:lnTo>
                      <a:lnTo>
                        <a:pt x="473" y="545"/>
                      </a:lnTo>
                      <a:lnTo>
                        <a:pt x="510" y="537"/>
                      </a:lnTo>
                      <a:lnTo>
                        <a:pt x="544" y="518"/>
                      </a:lnTo>
                      <a:lnTo>
                        <a:pt x="565" y="504"/>
                      </a:lnTo>
                      <a:lnTo>
                        <a:pt x="586" y="478"/>
                      </a:lnTo>
                      <a:lnTo>
                        <a:pt x="599" y="459"/>
                      </a:lnTo>
                      <a:lnTo>
                        <a:pt x="616" y="434"/>
                      </a:lnTo>
                      <a:lnTo>
                        <a:pt x="624" y="408"/>
                      </a:lnTo>
                      <a:lnTo>
                        <a:pt x="630" y="373"/>
                      </a:lnTo>
                      <a:lnTo>
                        <a:pt x="633" y="318"/>
                      </a:lnTo>
                      <a:lnTo>
                        <a:pt x="626" y="267"/>
                      </a:lnTo>
                      <a:lnTo>
                        <a:pt x="562" y="118"/>
                      </a:lnTo>
                      <a:lnTo>
                        <a:pt x="533" y="85"/>
                      </a:lnTo>
                      <a:lnTo>
                        <a:pt x="510" y="62"/>
                      </a:lnTo>
                      <a:lnTo>
                        <a:pt x="485" y="40"/>
                      </a:lnTo>
                      <a:lnTo>
                        <a:pt x="457" y="26"/>
                      </a:lnTo>
                      <a:lnTo>
                        <a:pt x="427" y="11"/>
                      </a:lnTo>
                      <a:lnTo>
                        <a:pt x="398" y="4"/>
                      </a:lnTo>
                      <a:lnTo>
                        <a:pt x="366" y="0"/>
                      </a:lnTo>
                      <a:lnTo>
                        <a:pt x="338" y="3"/>
                      </a:lnTo>
                      <a:lnTo>
                        <a:pt x="313" y="8"/>
                      </a:lnTo>
                      <a:lnTo>
                        <a:pt x="283" y="26"/>
                      </a:lnTo>
                      <a:lnTo>
                        <a:pt x="261" y="48"/>
                      </a:lnTo>
                      <a:lnTo>
                        <a:pt x="240" y="74"/>
                      </a:lnTo>
                      <a:lnTo>
                        <a:pt x="222" y="105"/>
                      </a:lnTo>
                      <a:lnTo>
                        <a:pt x="193" y="163"/>
                      </a:lnTo>
                      <a:lnTo>
                        <a:pt x="168" y="217"/>
                      </a:lnTo>
                      <a:lnTo>
                        <a:pt x="135" y="284"/>
                      </a:lnTo>
                      <a:lnTo>
                        <a:pt x="96" y="342"/>
                      </a:lnTo>
                      <a:lnTo>
                        <a:pt x="0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759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869" y="3263"/>
                  <a:ext cx="295" cy="137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</p:grpSp>
      <p:grpSp>
        <p:nvGrpSpPr>
          <p:cNvPr id="157760" name="Group 75"/>
          <p:cNvGrpSpPr>
            <a:grpSpLocks/>
          </p:cNvGrpSpPr>
          <p:nvPr/>
        </p:nvGrpSpPr>
        <p:grpSpPr bwMode="auto">
          <a:xfrm>
            <a:off x="862888" y="3354666"/>
            <a:ext cx="4657725" cy="2414587"/>
            <a:chOff x="3017" y="2022"/>
            <a:chExt cx="2503" cy="1620"/>
          </a:xfrm>
        </p:grpSpPr>
        <p:grpSp>
          <p:nvGrpSpPr>
            <p:cNvPr id="157761" name="Group 76"/>
            <p:cNvGrpSpPr>
              <a:grpSpLocks/>
            </p:cNvGrpSpPr>
            <p:nvPr/>
          </p:nvGrpSpPr>
          <p:grpSpPr bwMode="auto">
            <a:xfrm>
              <a:off x="3563" y="2022"/>
              <a:ext cx="251" cy="1620"/>
              <a:chOff x="1127" y="2118"/>
              <a:chExt cx="251" cy="1620"/>
            </a:xfrm>
          </p:grpSpPr>
          <p:sp>
            <p:nvSpPr>
              <p:cNvPr id="157762" name="Freeform 77"/>
              <p:cNvSpPr>
                <a:spLocks/>
              </p:cNvSpPr>
              <p:nvPr/>
            </p:nvSpPr>
            <p:spPr bwMode="auto">
              <a:xfrm>
                <a:off x="1127" y="2118"/>
                <a:ext cx="251" cy="344"/>
              </a:xfrm>
              <a:custGeom>
                <a:avLst/>
                <a:gdLst>
                  <a:gd name="T0" fmla="*/ 252 w 502"/>
                  <a:gd name="T1" fmla="*/ 0 h 689"/>
                  <a:gd name="T2" fmla="*/ 313 w 502"/>
                  <a:gd name="T3" fmla="*/ 139 h 689"/>
                  <a:gd name="T4" fmla="*/ 347 w 502"/>
                  <a:gd name="T5" fmla="*/ 202 h 689"/>
                  <a:gd name="T6" fmla="*/ 384 w 502"/>
                  <a:gd name="T7" fmla="*/ 256 h 689"/>
                  <a:gd name="T8" fmla="*/ 418 w 502"/>
                  <a:gd name="T9" fmla="*/ 301 h 689"/>
                  <a:gd name="T10" fmla="*/ 442 w 502"/>
                  <a:gd name="T11" fmla="*/ 334 h 689"/>
                  <a:gd name="T12" fmla="*/ 468 w 502"/>
                  <a:gd name="T13" fmla="*/ 371 h 689"/>
                  <a:gd name="T14" fmla="*/ 486 w 502"/>
                  <a:gd name="T15" fmla="*/ 409 h 689"/>
                  <a:gd name="T16" fmla="*/ 497 w 502"/>
                  <a:gd name="T17" fmla="*/ 440 h 689"/>
                  <a:gd name="T18" fmla="*/ 502 w 502"/>
                  <a:gd name="T19" fmla="*/ 480 h 689"/>
                  <a:gd name="T20" fmla="*/ 498 w 502"/>
                  <a:gd name="T21" fmla="*/ 522 h 689"/>
                  <a:gd name="T22" fmla="*/ 487 w 502"/>
                  <a:gd name="T23" fmla="*/ 561 h 689"/>
                  <a:gd name="T24" fmla="*/ 468 w 502"/>
                  <a:gd name="T25" fmla="*/ 598 h 689"/>
                  <a:gd name="T26" fmla="*/ 446 w 502"/>
                  <a:gd name="T27" fmla="*/ 626 h 689"/>
                  <a:gd name="T28" fmla="*/ 423 w 502"/>
                  <a:gd name="T29" fmla="*/ 647 h 689"/>
                  <a:gd name="T30" fmla="*/ 388 w 502"/>
                  <a:gd name="T31" fmla="*/ 669 h 689"/>
                  <a:gd name="T32" fmla="*/ 340 w 502"/>
                  <a:gd name="T33" fmla="*/ 684 h 689"/>
                  <a:gd name="T34" fmla="*/ 303 w 502"/>
                  <a:gd name="T35" fmla="*/ 689 h 689"/>
                  <a:gd name="T36" fmla="*/ 215 w 502"/>
                  <a:gd name="T37" fmla="*/ 689 h 689"/>
                  <a:gd name="T38" fmla="*/ 163 w 502"/>
                  <a:gd name="T39" fmla="*/ 686 h 689"/>
                  <a:gd name="T40" fmla="*/ 122 w 502"/>
                  <a:gd name="T41" fmla="*/ 672 h 689"/>
                  <a:gd name="T42" fmla="*/ 84 w 502"/>
                  <a:gd name="T43" fmla="*/ 651 h 689"/>
                  <a:gd name="T44" fmla="*/ 51 w 502"/>
                  <a:gd name="T45" fmla="*/ 619 h 689"/>
                  <a:gd name="T46" fmla="*/ 24 w 502"/>
                  <a:gd name="T47" fmla="*/ 577 h 689"/>
                  <a:gd name="T48" fmla="*/ 8 w 502"/>
                  <a:gd name="T49" fmla="*/ 538 h 689"/>
                  <a:gd name="T50" fmla="*/ 0 w 502"/>
                  <a:gd name="T51" fmla="*/ 485 h 689"/>
                  <a:gd name="T52" fmla="*/ 2 w 502"/>
                  <a:gd name="T53" fmla="*/ 448 h 689"/>
                  <a:gd name="T54" fmla="*/ 17 w 502"/>
                  <a:gd name="T55" fmla="*/ 402 h 689"/>
                  <a:gd name="T56" fmla="*/ 42 w 502"/>
                  <a:gd name="T57" fmla="*/ 356 h 689"/>
                  <a:gd name="T58" fmla="*/ 73 w 502"/>
                  <a:gd name="T59" fmla="*/ 313 h 689"/>
                  <a:gd name="T60" fmla="*/ 110 w 502"/>
                  <a:gd name="T61" fmla="*/ 269 h 689"/>
                  <a:gd name="T62" fmla="*/ 152 w 502"/>
                  <a:gd name="T63" fmla="*/ 206 h 689"/>
                  <a:gd name="T64" fmla="*/ 186 w 502"/>
                  <a:gd name="T65" fmla="*/ 142 h 689"/>
                  <a:gd name="T66" fmla="*/ 252 w 502"/>
                  <a:gd name="T67" fmla="*/ 0 h 6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2"/>
                  <a:gd name="T103" fmla="*/ 0 h 689"/>
                  <a:gd name="T104" fmla="*/ 502 w 502"/>
                  <a:gd name="T105" fmla="*/ 689 h 6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2" h="689">
                    <a:moveTo>
                      <a:pt x="252" y="0"/>
                    </a:moveTo>
                    <a:lnTo>
                      <a:pt x="313" y="139"/>
                    </a:lnTo>
                    <a:lnTo>
                      <a:pt x="347" y="202"/>
                    </a:lnTo>
                    <a:lnTo>
                      <a:pt x="384" y="256"/>
                    </a:lnTo>
                    <a:lnTo>
                      <a:pt x="418" y="301"/>
                    </a:lnTo>
                    <a:lnTo>
                      <a:pt x="442" y="334"/>
                    </a:lnTo>
                    <a:lnTo>
                      <a:pt x="468" y="371"/>
                    </a:lnTo>
                    <a:lnTo>
                      <a:pt x="486" y="409"/>
                    </a:lnTo>
                    <a:lnTo>
                      <a:pt x="497" y="440"/>
                    </a:lnTo>
                    <a:lnTo>
                      <a:pt x="502" y="480"/>
                    </a:lnTo>
                    <a:lnTo>
                      <a:pt x="498" y="522"/>
                    </a:lnTo>
                    <a:lnTo>
                      <a:pt x="487" y="561"/>
                    </a:lnTo>
                    <a:lnTo>
                      <a:pt x="468" y="598"/>
                    </a:lnTo>
                    <a:lnTo>
                      <a:pt x="446" y="626"/>
                    </a:lnTo>
                    <a:lnTo>
                      <a:pt x="423" y="647"/>
                    </a:lnTo>
                    <a:lnTo>
                      <a:pt x="388" y="669"/>
                    </a:lnTo>
                    <a:lnTo>
                      <a:pt x="340" y="684"/>
                    </a:lnTo>
                    <a:lnTo>
                      <a:pt x="303" y="689"/>
                    </a:lnTo>
                    <a:lnTo>
                      <a:pt x="215" y="689"/>
                    </a:lnTo>
                    <a:lnTo>
                      <a:pt x="163" y="686"/>
                    </a:lnTo>
                    <a:lnTo>
                      <a:pt x="122" y="672"/>
                    </a:lnTo>
                    <a:lnTo>
                      <a:pt x="84" y="651"/>
                    </a:lnTo>
                    <a:lnTo>
                      <a:pt x="51" y="619"/>
                    </a:lnTo>
                    <a:lnTo>
                      <a:pt x="24" y="577"/>
                    </a:lnTo>
                    <a:lnTo>
                      <a:pt x="8" y="538"/>
                    </a:lnTo>
                    <a:lnTo>
                      <a:pt x="0" y="485"/>
                    </a:lnTo>
                    <a:lnTo>
                      <a:pt x="2" y="448"/>
                    </a:lnTo>
                    <a:lnTo>
                      <a:pt x="17" y="402"/>
                    </a:lnTo>
                    <a:lnTo>
                      <a:pt x="42" y="356"/>
                    </a:lnTo>
                    <a:lnTo>
                      <a:pt x="73" y="313"/>
                    </a:lnTo>
                    <a:lnTo>
                      <a:pt x="110" y="269"/>
                    </a:lnTo>
                    <a:lnTo>
                      <a:pt x="152" y="206"/>
                    </a:lnTo>
                    <a:lnTo>
                      <a:pt x="186" y="14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63" name="Line 78"/>
              <p:cNvSpPr>
                <a:spLocks noChangeShapeType="1"/>
              </p:cNvSpPr>
              <p:nvPr/>
            </p:nvSpPr>
            <p:spPr bwMode="auto">
              <a:xfrm>
                <a:off x="1255" y="2128"/>
                <a:ext cx="1" cy="161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64" name="Group 79"/>
            <p:cNvGrpSpPr>
              <a:grpSpLocks/>
            </p:cNvGrpSpPr>
            <p:nvPr/>
          </p:nvGrpSpPr>
          <p:grpSpPr bwMode="auto">
            <a:xfrm>
              <a:off x="3017" y="3062"/>
              <a:ext cx="672" cy="281"/>
              <a:chOff x="581" y="3158"/>
              <a:chExt cx="672" cy="281"/>
            </a:xfrm>
          </p:grpSpPr>
          <p:sp>
            <p:nvSpPr>
              <p:cNvPr id="157765" name="Freeform 80"/>
              <p:cNvSpPr>
                <a:spLocks/>
              </p:cNvSpPr>
              <p:nvPr/>
            </p:nvSpPr>
            <p:spPr bwMode="auto">
              <a:xfrm>
                <a:off x="885" y="3222"/>
                <a:ext cx="368" cy="140"/>
              </a:xfrm>
              <a:custGeom>
                <a:avLst/>
                <a:gdLst>
                  <a:gd name="T0" fmla="*/ 0 w 736"/>
                  <a:gd name="T1" fmla="*/ 100 h 280"/>
                  <a:gd name="T2" fmla="*/ 251 w 736"/>
                  <a:gd name="T3" fmla="*/ 0 h 280"/>
                  <a:gd name="T4" fmla="*/ 322 w 736"/>
                  <a:gd name="T5" fmla="*/ 9 h 280"/>
                  <a:gd name="T6" fmla="*/ 386 w 736"/>
                  <a:gd name="T7" fmla="*/ 18 h 280"/>
                  <a:gd name="T8" fmla="*/ 458 w 736"/>
                  <a:gd name="T9" fmla="*/ 43 h 280"/>
                  <a:gd name="T10" fmla="*/ 507 w 736"/>
                  <a:gd name="T11" fmla="*/ 68 h 280"/>
                  <a:gd name="T12" fmla="*/ 563 w 736"/>
                  <a:gd name="T13" fmla="*/ 97 h 280"/>
                  <a:gd name="T14" fmla="*/ 608 w 736"/>
                  <a:gd name="T15" fmla="*/ 122 h 280"/>
                  <a:gd name="T16" fmla="*/ 657 w 736"/>
                  <a:gd name="T17" fmla="*/ 176 h 280"/>
                  <a:gd name="T18" fmla="*/ 691 w 736"/>
                  <a:gd name="T19" fmla="*/ 222 h 280"/>
                  <a:gd name="T20" fmla="*/ 736 w 736"/>
                  <a:gd name="T21" fmla="*/ 280 h 2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6"/>
                  <a:gd name="T34" fmla="*/ 0 h 280"/>
                  <a:gd name="T35" fmla="*/ 736 w 736"/>
                  <a:gd name="T36" fmla="*/ 280 h 2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6" h="280">
                    <a:moveTo>
                      <a:pt x="0" y="100"/>
                    </a:moveTo>
                    <a:lnTo>
                      <a:pt x="251" y="0"/>
                    </a:lnTo>
                    <a:lnTo>
                      <a:pt x="322" y="9"/>
                    </a:lnTo>
                    <a:lnTo>
                      <a:pt x="386" y="18"/>
                    </a:lnTo>
                    <a:lnTo>
                      <a:pt x="458" y="43"/>
                    </a:lnTo>
                    <a:lnTo>
                      <a:pt x="507" y="68"/>
                    </a:lnTo>
                    <a:lnTo>
                      <a:pt x="563" y="97"/>
                    </a:lnTo>
                    <a:lnTo>
                      <a:pt x="608" y="122"/>
                    </a:lnTo>
                    <a:lnTo>
                      <a:pt x="657" y="176"/>
                    </a:lnTo>
                    <a:lnTo>
                      <a:pt x="691" y="222"/>
                    </a:lnTo>
                    <a:lnTo>
                      <a:pt x="736" y="28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766" name="Group 81"/>
              <p:cNvGrpSpPr>
                <a:grpSpLocks/>
              </p:cNvGrpSpPr>
              <p:nvPr/>
            </p:nvGrpSpPr>
            <p:grpSpPr bwMode="auto">
              <a:xfrm>
                <a:off x="581" y="3158"/>
                <a:ext cx="351" cy="281"/>
                <a:chOff x="581" y="3158"/>
                <a:chExt cx="351" cy="281"/>
              </a:xfrm>
            </p:grpSpPr>
            <p:sp>
              <p:nvSpPr>
                <p:cNvPr id="157767" name="Freeform 82"/>
                <p:cNvSpPr>
                  <a:spLocks/>
                </p:cNvSpPr>
                <p:nvPr/>
              </p:nvSpPr>
              <p:spPr bwMode="auto">
                <a:xfrm>
                  <a:off x="581" y="3158"/>
                  <a:ext cx="351" cy="281"/>
                </a:xfrm>
                <a:custGeom>
                  <a:avLst/>
                  <a:gdLst>
                    <a:gd name="T0" fmla="*/ 0 w 701"/>
                    <a:gd name="T1" fmla="*/ 493 h 563"/>
                    <a:gd name="T2" fmla="*/ 140 w 701"/>
                    <a:gd name="T3" fmla="*/ 498 h 563"/>
                    <a:gd name="T4" fmla="*/ 213 w 701"/>
                    <a:gd name="T5" fmla="*/ 507 h 563"/>
                    <a:gd name="T6" fmla="*/ 288 w 701"/>
                    <a:gd name="T7" fmla="*/ 524 h 563"/>
                    <a:gd name="T8" fmla="*/ 370 w 701"/>
                    <a:gd name="T9" fmla="*/ 543 h 563"/>
                    <a:gd name="T10" fmla="*/ 435 w 701"/>
                    <a:gd name="T11" fmla="*/ 559 h 563"/>
                    <a:gd name="T12" fmla="*/ 480 w 701"/>
                    <a:gd name="T13" fmla="*/ 563 h 563"/>
                    <a:gd name="T14" fmla="*/ 523 w 701"/>
                    <a:gd name="T15" fmla="*/ 563 h 563"/>
                    <a:gd name="T16" fmla="*/ 564 w 701"/>
                    <a:gd name="T17" fmla="*/ 555 h 563"/>
                    <a:gd name="T18" fmla="*/ 602 w 701"/>
                    <a:gd name="T19" fmla="*/ 535 h 563"/>
                    <a:gd name="T20" fmla="*/ 626 w 701"/>
                    <a:gd name="T21" fmla="*/ 520 h 563"/>
                    <a:gd name="T22" fmla="*/ 648 w 701"/>
                    <a:gd name="T23" fmla="*/ 493 h 563"/>
                    <a:gd name="T24" fmla="*/ 663 w 701"/>
                    <a:gd name="T25" fmla="*/ 474 h 563"/>
                    <a:gd name="T26" fmla="*/ 682 w 701"/>
                    <a:gd name="T27" fmla="*/ 447 h 563"/>
                    <a:gd name="T28" fmla="*/ 691 w 701"/>
                    <a:gd name="T29" fmla="*/ 421 h 563"/>
                    <a:gd name="T30" fmla="*/ 697 w 701"/>
                    <a:gd name="T31" fmla="*/ 385 h 563"/>
                    <a:gd name="T32" fmla="*/ 701 w 701"/>
                    <a:gd name="T33" fmla="*/ 328 h 563"/>
                    <a:gd name="T34" fmla="*/ 692 w 701"/>
                    <a:gd name="T35" fmla="*/ 275 h 563"/>
                    <a:gd name="T36" fmla="*/ 622 w 701"/>
                    <a:gd name="T37" fmla="*/ 122 h 563"/>
                    <a:gd name="T38" fmla="*/ 589 w 701"/>
                    <a:gd name="T39" fmla="*/ 87 h 563"/>
                    <a:gd name="T40" fmla="*/ 564 w 701"/>
                    <a:gd name="T41" fmla="*/ 64 h 563"/>
                    <a:gd name="T42" fmla="*/ 537 w 701"/>
                    <a:gd name="T43" fmla="*/ 41 h 563"/>
                    <a:gd name="T44" fmla="*/ 505 w 701"/>
                    <a:gd name="T45" fmla="*/ 26 h 563"/>
                    <a:gd name="T46" fmla="*/ 473 w 701"/>
                    <a:gd name="T47" fmla="*/ 11 h 563"/>
                    <a:gd name="T48" fmla="*/ 440 w 701"/>
                    <a:gd name="T49" fmla="*/ 4 h 563"/>
                    <a:gd name="T50" fmla="*/ 405 w 701"/>
                    <a:gd name="T51" fmla="*/ 0 h 563"/>
                    <a:gd name="T52" fmla="*/ 374 w 701"/>
                    <a:gd name="T53" fmla="*/ 2 h 563"/>
                    <a:gd name="T54" fmla="*/ 346 w 701"/>
                    <a:gd name="T55" fmla="*/ 8 h 563"/>
                    <a:gd name="T56" fmla="*/ 314 w 701"/>
                    <a:gd name="T57" fmla="*/ 26 h 563"/>
                    <a:gd name="T58" fmla="*/ 288 w 701"/>
                    <a:gd name="T59" fmla="*/ 50 h 563"/>
                    <a:gd name="T60" fmla="*/ 266 w 701"/>
                    <a:gd name="T61" fmla="*/ 76 h 563"/>
                    <a:gd name="T62" fmla="*/ 246 w 701"/>
                    <a:gd name="T63" fmla="*/ 108 h 563"/>
                    <a:gd name="T64" fmla="*/ 213 w 701"/>
                    <a:gd name="T65" fmla="*/ 168 h 563"/>
                    <a:gd name="T66" fmla="*/ 186 w 701"/>
                    <a:gd name="T67" fmla="*/ 224 h 563"/>
                    <a:gd name="T68" fmla="*/ 149 w 701"/>
                    <a:gd name="T69" fmla="*/ 293 h 563"/>
                    <a:gd name="T70" fmla="*/ 107 w 701"/>
                    <a:gd name="T71" fmla="*/ 353 h 563"/>
                    <a:gd name="T72" fmla="*/ 0 w 701"/>
                    <a:gd name="T73" fmla="*/ 493 h 5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1"/>
                    <a:gd name="T112" fmla="*/ 0 h 563"/>
                    <a:gd name="T113" fmla="*/ 701 w 701"/>
                    <a:gd name="T114" fmla="*/ 563 h 5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1" h="563">
                      <a:moveTo>
                        <a:pt x="0" y="493"/>
                      </a:moveTo>
                      <a:lnTo>
                        <a:pt x="140" y="498"/>
                      </a:lnTo>
                      <a:lnTo>
                        <a:pt x="213" y="507"/>
                      </a:lnTo>
                      <a:lnTo>
                        <a:pt x="288" y="524"/>
                      </a:lnTo>
                      <a:lnTo>
                        <a:pt x="370" y="543"/>
                      </a:lnTo>
                      <a:lnTo>
                        <a:pt x="435" y="559"/>
                      </a:lnTo>
                      <a:lnTo>
                        <a:pt x="480" y="563"/>
                      </a:lnTo>
                      <a:lnTo>
                        <a:pt x="523" y="563"/>
                      </a:lnTo>
                      <a:lnTo>
                        <a:pt x="564" y="555"/>
                      </a:lnTo>
                      <a:lnTo>
                        <a:pt x="602" y="535"/>
                      </a:lnTo>
                      <a:lnTo>
                        <a:pt x="626" y="520"/>
                      </a:lnTo>
                      <a:lnTo>
                        <a:pt x="648" y="493"/>
                      </a:lnTo>
                      <a:lnTo>
                        <a:pt x="663" y="474"/>
                      </a:lnTo>
                      <a:lnTo>
                        <a:pt x="682" y="447"/>
                      </a:lnTo>
                      <a:lnTo>
                        <a:pt x="691" y="421"/>
                      </a:lnTo>
                      <a:lnTo>
                        <a:pt x="697" y="385"/>
                      </a:lnTo>
                      <a:lnTo>
                        <a:pt x="701" y="328"/>
                      </a:lnTo>
                      <a:lnTo>
                        <a:pt x="692" y="275"/>
                      </a:lnTo>
                      <a:lnTo>
                        <a:pt x="622" y="122"/>
                      </a:lnTo>
                      <a:lnTo>
                        <a:pt x="589" y="87"/>
                      </a:lnTo>
                      <a:lnTo>
                        <a:pt x="564" y="64"/>
                      </a:lnTo>
                      <a:lnTo>
                        <a:pt x="537" y="41"/>
                      </a:lnTo>
                      <a:lnTo>
                        <a:pt x="505" y="26"/>
                      </a:lnTo>
                      <a:lnTo>
                        <a:pt x="473" y="11"/>
                      </a:lnTo>
                      <a:lnTo>
                        <a:pt x="440" y="4"/>
                      </a:lnTo>
                      <a:lnTo>
                        <a:pt x="405" y="0"/>
                      </a:lnTo>
                      <a:lnTo>
                        <a:pt x="374" y="2"/>
                      </a:lnTo>
                      <a:lnTo>
                        <a:pt x="346" y="8"/>
                      </a:lnTo>
                      <a:lnTo>
                        <a:pt x="314" y="26"/>
                      </a:lnTo>
                      <a:lnTo>
                        <a:pt x="288" y="50"/>
                      </a:lnTo>
                      <a:lnTo>
                        <a:pt x="266" y="76"/>
                      </a:lnTo>
                      <a:lnTo>
                        <a:pt x="246" y="108"/>
                      </a:lnTo>
                      <a:lnTo>
                        <a:pt x="213" y="168"/>
                      </a:lnTo>
                      <a:lnTo>
                        <a:pt x="186" y="224"/>
                      </a:lnTo>
                      <a:lnTo>
                        <a:pt x="149" y="293"/>
                      </a:lnTo>
                      <a:lnTo>
                        <a:pt x="107" y="353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768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82" y="3262"/>
                  <a:ext cx="328" cy="141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769" name="Group 84"/>
            <p:cNvGrpSpPr>
              <a:grpSpLocks/>
            </p:cNvGrpSpPr>
            <p:nvPr/>
          </p:nvGrpSpPr>
          <p:grpSpPr bwMode="auto">
            <a:xfrm>
              <a:off x="3296" y="3138"/>
              <a:ext cx="237" cy="304"/>
              <a:chOff x="860" y="3234"/>
              <a:chExt cx="237" cy="304"/>
            </a:xfrm>
          </p:grpSpPr>
          <p:sp>
            <p:nvSpPr>
              <p:cNvPr id="157770" name="Freeform 85"/>
              <p:cNvSpPr>
                <a:spLocks/>
              </p:cNvSpPr>
              <p:nvPr/>
            </p:nvSpPr>
            <p:spPr bwMode="auto">
              <a:xfrm>
                <a:off x="860" y="3234"/>
                <a:ext cx="237" cy="304"/>
              </a:xfrm>
              <a:custGeom>
                <a:avLst/>
                <a:gdLst>
                  <a:gd name="T0" fmla="*/ 304 w 474"/>
                  <a:gd name="T1" fmla="*/ 0 h 607"/>
                  <a:gd name="T2" fmla="*/ 410 w 474"/>
                  <a:gd name="T3" fmla="*/ 82 h 607"/>
                  <a:gd name="T4" fmla="*/ 439 w 474"/>
                  <a:gd name="T5" fmla="*/ 116 h 607"/>
                  <a:gd name="T6" fmla="*/ 455 w 474"/>
                  <a:gd name="T7" fmla="*/ 157 h 607"/>
                  <a:gd name="T8" fmla="*/ 469 w 474"/>
                  <a:gd name="T9" fmla="*/ 194 h 607"/>
                  <a:gd name="T10" fmla="*/ 474 w 474"/>
                  <a:gd name="T11" fmla="*/ 233 h 607"/>
                  <a:gd name="T12" fmla="*/ 473 w 474"/>
                  <a:gd name="T13" fmla="*/ 282 h 607"/>
                  <a:gd name="T14" fmla="*/ 467 w 474"/>
                  <a:gd name="T15" fmla="*/ 319 h 607"/>
                  <a:gd name="T16" fmla="*/ 455 w 474"/>
                  <a:gd name="T17" fmla="*/ 350 h 607"/>
                  <a:gd name="T18" fmla="*/ 433 w 474"/>
                  <a:gd name="T19" fmla="*/ 378 h 607"/>
                  <a:gd name="T20" fmla="*/ 410 w 474"/>
                  <a:gd name="T21" fmla="*/ 399 h 607"/>
                  <a:gd name="T22" fmla="*/ 384 w 474"/>
                  <a:gd name="T23" fmla="*/ 417 h 607"/>
                  <a:gd name="T24" fmla="*/ 356 w 474"/>
                  <a:gd name="T25" fmla="*/ 432 h 607"/>
                  <a:gd name="T26" fmla="*/ 304 w 474"/>
                  <a:gd name="T27" fmla="*/ 450 h 607"/>
                  <a:gd name="T28" fmla="*/ 228 w 474"/>
                  <a:gd name="T29" fmla="*/ 478 h 607"/>
                  <a:gd name="T30" fmla="*/ 184 w 474"/>
                  <a:gd name="T31" fmla="*/ 495 h 607"/>
                  <a:gd name="T32" fmla="*/ 139 w 474"/>
                  <a:gd name="T33" fmla="*/ 520 h 607"/>
                  <a:gd name="T34" fmla="*/ 4 w 474"/>
                  <a:gd name="T35" fmla="*/ 607 h 607"/>
                  <a:gd name="T36" fmla="*/ 18 w 474"/>
                  <a:gd name="T37" fmla="*/ 461 h 607"/>
                  <a:gd name="T38" fmla="*/ 19 w 474"/>
                  <a:gd name="T39" fmla="*/ 390 h 607"/>
                  <a:gd name="T40" fmla="*/ 18 w 474"/>
                  <a:gd name="T41" fmla="*/ 333 h 607"/>
                  <a:gd name="T42" fmla="*/ 10 w 474"/>
                  <a:gd name="T43" fmla="*/ 278 h 607"/>
                  <a:gd name="T44" fmla="*/ 6 w 474"/>
                  <a:gd name="T45" fmla="*/ 236 h 607"/>
                  <a:gd name="T46" fmla="*/ 3 w 474"/>
                  <a:gd name="T47" fmla="*/ 186 h 607"/>
                  <a:gd name="T48" fmla="*/ 0 w 474"/>
                  <a:gd name="T49" fmla="*/ 148 h 607"/>
                  <a:gd name="T50" fmla="*/ 6 w 474"/>
                  <a:gd name="T51" fmla="*/ 108 h 607"/>
                  <a:gd name="T52" fmla="*/ 18 w 474"/>
                  <a:gd name="T53" fmla="*/ 73 h 607"/>
                  <a:gd name="T54" fmla="*/ 34 w 474"/>
                  <a:gd name="T55" fmla="*/ 44 h 607"/>
                  <a:gd name="T56" fmla="*/ 64 w 474"/>
                  <a:gd name="T57" fmla="*/ 12 h 607"/>
                  <a:gd name="T58" fmla="*/ 304 w 474"/>
                  <a:gd name="T59" fmla="*/ 0 h 6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4"/>
                  <a:gd name="T91" fmla="*/ 0 h 607"/>
                  <a:gd name="T92" fmla="*/ 474 w 474"/>
                  <a:gd name="T93" fmla="*/ 607 h 6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4" h="607">
                    <a:moveTo>
                      <a:pt x="304" y="0"/>
                    </a:moveTo>
                    <a:lnTo>
                      <a:pt x="410" y="82"/>
                    </a:lnTo>
                    <a:lnTo>
                      <a:pt x="439" y="116"/>
                    </a:lnTo>
                    <a:lnTo>
                      <a:pt x="455" y="157"/>
                    </a:lnTo>
                    <a:lnTo>
                      <a:pt x="469" y="194"/>
                    </a:lnTo>
                    <a:lnTo>
                      <a:pt x="474" y="233"/>
                    </a:lnTo>
                    <a:lnTo>
                      <a:pt x="473" y="282"/>
                    </a:lnTo>
                    <a:lnTo>
                      <a:pt x="467" y="319"/>
                    </a:lnTo>
                    <a:lnTo>
                      <a:pt x="455" y="350"/>
                    </a:lnTo>
                    <a:lnTo>
                      <a:pt x="433" y="378"/>
                    </a:lnTo>
                    <a:lnTo>
                      <a:pt x="410" y="399"/>
                    </a:lnTo>
                    <a:lnTo>
                      <a:pt x="384" y="417"/>
                    </a:lnTo>
                    <a:lnTo>
                      <a:pt x="356" y="432"/>
                    </a:lnTo>
                    <a:lnTo>
                      <a:pt x="304" y="450"/>
                    </a:lnTo>
                    <a:lnTo>
                      <a:pt x="228" y="478"/>
                    </a:lnTo>
                    <a:lnTo>
                      <a:pt x="184" y="495"/>
                    </a:lnTo>
                    <a:lnTo>
                      <a:pt x="139" y="520"/>
                    </a:lnTo>
                    <a:lnTo>
                      <a:pt x="4" y="607"/>
                    </a:lnTo>
                    <a:lnTo>
                      <a:pt x="18" y="461"/>
                    </a:lnTo>
                    <a:lnTo>
                      <a:pt x="19" y="390"/>
                    </a:lnTo>
                    <a:lnTo>
                      <a:pt x="18" y="333"/>
                    </a:lnTo>
                    <a:lnTo>
                      <a:pt x="10" y="278"/>
                    </a:lnTo>
                    <a:lnTo>
                      <a:pt x="6" y="236"/>
                    </a:lnTo>
                    <a:lnTo>
                      <a:pt x="3" y="186"/>
                    </a:lnTo>
                    <a:lnTo>
                      <a:pt x="0" y="148"/>
                    </a:lnTo>
                    <a:lnTo>
                      <a:pt x="6" y="108"/>
                    </a:lnTo>
                    <a:lnTo>
                      <a:pt x="18" y="73"/>
                    </a:lnTo>
                    <a:lnTo>
                      <a:pt x="34" y="44"/>
                    </a:lnTo>
                    <a:lnTo>
                      <a:pt x="64" y="12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71" name="Line 86"/>
              <p:cNvSpPr>
                <a:spLocks noChangeShapeType="1"/>
              </p:cNvSpPr>
              <p:nvPr/>
            </p:nvSpPr>
            <p:spPr bwMode="auto">
              <a:xfrm flipH="1">
                <a:off x="866" y="3249"/>
                <a:ext cx="163" cy="28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72" name="Group 87"/>
            <p:cNvGrpSpPr>
              <a:grpSpLocks/>
            </p:cNvGrpSpPr>
            <p:nvPr/>
          </p:nvGrpSpPr>
          <p:grpSpPr bwMode="auto">
            <a:xfrm>
              <a:off x="3251" y="3009"/>
              <a:ext cx="209" cy="191"/>
              <a:chOff x="815" y="3105"/>
              <a:chExt cx="209" cy="191"/>
            </a:xfrm>
          </p:grpSpPr>
          <p:sp>
            <p:nvSpPr>
              <p:cNvPr id="157773" name="Freeform 88"/>
              <p:cNvSpPr>
                <a:spLocks/>
              </p:cNvSpPr>
              <p:nvPr/>
            </p:nvSpPr>
            <p:spPr bwMode="auto">
              <a:xfrm>
                <a:off x="815" y="3105"/>
                <a:ext cx="209" cy="191"/>
              </a:xfrm>
              <a:custGeom>
                <a:avLst/>
                <a:gdLst>
                  <a:gd name="T0" fmla="*/ 0 w 419"/>
                  <a:gd name="T1" fmla="*/ 47 h 382"/>
                  <a:gd name="T2" fmla="*/ 84 w 419"/>
                  <a:gd name="T3" fmla="*/ 44 h 382"/>
                  <a:gd name="T4" fmla="*/ 128 w 419"/>
                  <a:gd name="T5" fmla="*/ 37 h 382"/>
                  <a:gd name="T6" fmla="*/ 172 w 419"/>
                  <a:gd name="T7" fmla="*/ 26 h 382"/>
                  <a:gd name="T8" fmla="*/ 221 w 419"/>
                  <a:gd name="T9" fmla="*/ 12 h 382"/>
                  <a:gd name="T10" fmla="*/ 261 w 419"/>
                  <a:gd name="T11" fmla="*/ 3 h 382"/>
                  <a:gd name="T12" fmla="*/ 287 w 419"/>
                  <a:gd name="T13" fmla="*/ 0 h 382"/>
                  <a:gd name="T14" fmla="*/ 312 w 419"/>
                  <a:gd name="T15" fmla="*/ 0 h 382"/>
                  <a:gd name="T16" fmla="*/ 338 w 419"/>
                  <a:gd name="T17" fmla="*/ 5 h 382"/>
                  <a:gd name="T18" fmla="*/ 360 w 419"/>
                  <a:gd name="T19" fmla="*/ 19 h 382"/>
                  <a:gd name="T20" fmla="*/ 375 w 419"/>
                  <a:gd name="T21" fmla="*/ 29 h 382"/>
                  <a:gd name="T22" fmla="*/ 389 w 419"/>
                  <a:gd name="T23" fmla="*/ 47 h 382"/>
                  <a:gd name="T24" fmla="*/ 397 w 419"/>
                  <a:gd name="T25" fmla="*/ 60 h 382"/>
                  <a:gd name="T26" fmla="*/ 407 w 419"/>
                  <a:gd name="T27" fmla="*/ 78 h 382"/>
                  <a:gd name="T28" fmla="*/ 414 w 419"/>
                  <a:gd name="T29" fmla="*/ 96 h 382"/>
                  <a:gd name="T30" fmla="*/ 417 w 419"/>
                  <a:gd name="T31" fmla="*/ 121 h 382"/>
                  <a:gd name="T32" fmla="*/ 419 w 419"/>
                  <a:gd name="T33" fmla="*/ 158 h 382"/>
                  <a:gd name="T34" fmla="*/ 415 w 419"/>
                  <a:gd name="T35" fmla="*/ 195 h 382"/>
                  <a:gd name="T36" fmla="*/ 372 w 419"/>
                  <a:gd name="T37" fmla="*/ 299 h 382"/>
                  <a:gd name="T38" fmla="*/ 352 w 419"/>
                  <a:gd name="T39" fmla="*/ 323 h 382"/>
                  <a:gd name="T40" fmla="*/ 338 w 419"/>
                  <a:gd name="T41" fmla="*/ 339 h 382"/>
                  <a:gd name="T42" fmla="*/ 321 w 419"/>
                  <a:gd name="T43" fmla="*/ 355 h 382"/>
                  <a:gd name="T44" fmla="*/ 302 w 419"/>
                  <a:gd name="T45" fmla="*/ 364 h 382"/>
                  <a:gd name="T46" fmla="*/ 283 w 419"/>
                  <a:gd name="T47" fmla="*/ 374 h 382"/>
                  <a:gd name="T48" fmla="*/ 263 w 419"/>
                  <a:gd name="T49" fmla="*/ 380 h 382"/>
                  <a:gd name="T50" fmla="*/ 242 w 419"/>
                  <a:gd name="T51" fmla="*/ 382 h 382"/>
                  <a:gd name="T52" fmla="*/ 224 w 419"/>
                  <a:gd name="T53" fmla="*/ 381 h 382"/>
                  <a:gd name="T54" fmla="*/ 207 w 419"/>
                  <a:gd name="T55" fmla="*/ 377 h 382"/>
                  <a:gd name="T56" fmla="*/ 187 w 419"/>
                  <a:gd name="T57" fmla="*/ 364 h 382"/>
                  <a:gd name="T58" fmla="*/ 172 w 419"/>
                  <a:gd name="T59" fmla="*/ 349 h 382"/>
                  <a:gd name="T60" fmla="*/ 159 w 419"/>
                  <a:gd name="T61" fmla="*/ 330 h 382"/>
                  <a:gd name="T62" fmla="*/ 147 w 419"/>
                  <a:gd name="T63" fmla="*/ 309 h 382"/>
                  <a:gd name="T64" fmla="*/ 128 w 419"/>
                  <a:gd name="T65" fmla="*/ 268 h 382"/>
                  <a:gd name="T66" fmla="*/ 110 w 419"/>
                  <a:gd name="T67" fmla="*/ 231 h 382"/>
                  <a:gd name="T68" fmla="*/ 89 w 419"/>
                  <a:gd name="T69" fmla="*/ 182 h 382"/>
                  <a:gd name="T70" fmla="*/ 64 w 419"/>
                  <a:gd name="T71" fmla="*/ 142 h 382"/>
                  <a:gd name="T72" fmla="*/ 0 w 419"/>
                  <a:gd name="T73" fmla="*/ 47 h 3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9"/>
                  <a:gd name="T112" fmla="*/ 0 h 382"/>
                  <a:gd name="T113" fmla="*/ 419 w 419"/>
                  <a:gd name="T114" fmla="*/ 382 h 3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9" h="382">
                    <a:moveTo>
                      <a:pt x="0" y="47"/>
                    </a:moveTo>
                    <a:lnTo>
                      <a:pt x="84" y="44"/>
                    </a:lnTo>
                    <a:lnTo>
                      <a:pt x="128" y="37"/>
                    </a:lnTo>
                    <a:lnTo>
                      <a:pt x="172" y="26"/>
                    </a:lnTo>
                    <a:lnTo>
                      <a:pt x="221" y="12"/>
                    </a:lnTo>
                    <a:lnTo>
                      <a:pt x="261" y="3"/>
                    </a:lnTo>
                    <a:lnTo>
                      <a:pt x="287" y="0"/>
                    </a:lnTo>
                    <a:lnTo>
                      <a:pt x="312" y="0"/>
                    </a:lnTo>
                    <a:lnTo>
                      <a:pt x="338" y="5"/>
                    </a:lnTo>
                    <a:lnTo>
                      <a:pt x="360" y="19"/>
                    </a:lnTo>
                    <a:lnTo>
                      <a:pt x="375" y="29"/>
                    </a:lnTo>
                    <a:lnTo>
                      <a:pt x="389" y="47"/>
                    </a:lnTo>
                    <a:lnTo>
                      <a:pt x="397" y="60"/>
                    </a:lnTo>
                    <a:lnTo>
                      <a:pt x="407" y="78"/>
                    </a:lnTo>
                    <a:lnTo>
                      <a:pt x="414" y="96"/>
                    </a:lnTo>
                    <a:lnTo>
                      <a:pt x="417" y="121"/>
                    </a:lnTo>
                    <a:lnTo>
                      <a:pt x="419" y="158"/>
                    </a:lnTo>
                    <a:lnTo>
                      <a:pt x="415" y="195"/>
                    </a:lnTo>
                    <a:lnTo>
                      <a:pt x="372" y="299"/>
                    </a:lnTo>
                    <a:lnTo>
                      <a:pt x="352" y="323"/>
                    </a:lnTo>
                    <a:lnTo>
                      <a:pt x="338" y="339"/>
                    </a:lnTo>
                    <a:lnTo>
                      <a:pt x="321" y="355"/>
                    </a:lnTo>
                    <a:lnTo>
                      <a:pt x="302" y="364"/>
                    </a:lnTo>
                    <a:lnTo>
                      <a:pt x="283" y="374"/>
                    </a:lnTo>
                    <a:lnTo>
                      <a:pt x="263" y="380"/>
                    </a:lnTo>
                    <a:lnTo>
                      <a:pt x="242" y="382"/>
                    </a:lnTo>
                    <a:lnTo>
                      <a:pt x="224" y="381"/>
                    </a:lnTo>
                    <a:lnTo>
                      <a:pt x="207" y="377"/>
                    </a:lnTo>
                    <a:lnTo>
                      <a:pt x="187" y="364"/>
                    </a:lnTo>
                    <a:lnTo>
                      <a:pt x="172" y="349"/>
                    </a:lnTo>
                    <a:lnTo>
                      <a:pt x="159" y="330"/>
                    </a:lnTo>
                    <a:lnTo>
                      <a:pt x="147" y="309"/>
                    </a:lnTo>
                    <a:lnTo>
                      <a:pt x="128" y="268"/>
                    </a:lnTo>
                    <a:lnTo>
                      <a:pt x="110" y="231"/>
                    </a:lnTo>
                    <a:lnTo>
                      <a:pt x="89" y="182"/>
                    </a:lnTo>
                    <a:lnTo>
                      <a:pt x="64" y="1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74" name="Line 89"/>
              <p:cNvSpPr>
                <a:spLocks noChangeShapeType="1"/>
              </p:cNvSpPr>
              <p:nvPr/>
            </p:nvSpPr>
            <p:spPr bwMode="auto">
              <a:xfrm>
                <a:off x="816" y="3129"/>
                <a:ext cx="196" cy="9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75" name="Group 90"/>
            <p:cNvGrpSpPr>
              <a:grpSpLocks/>
            </p:cNvGrpSpPr>
            <p:nvPr/>
          </p:nvGrpSpPr>
          <p:grpSpPr bwMode="auto">
            <a:xfrm>
              <a:off x="3345" y="2367"/>
              <a:ext cx="346" cy="262"/>
              <a:chOff x="909" y="2463"/>
              <a:chExt cx="346" cy="262"/>
            </a:xfrm>
          </p:grpSpPr>
          <p:sp>
            <p:nvSpPr>
              <p:cNvPr id="157776" name="Freeform 91"/>
              <p:cNvSpPr>
                <a:spLocks/>
              </p:cNvSpPr>
              <p:nvPr/>
            </p:nvSpPr>
            <p:spPr bwMode="auto">
              <a:xfrm>
                <a:off x="909" y="2463"/>
                <a:ext cx="282" cy="257"/>
              </a:xfrm>
              <a:custGeom>
                <a:avLst/>
                <a:gdLst>
                  <a:gd name="T0" fmla="*/ 0 w 563"/>
                  <a:gd name="T1" fmla="*/ 64 h 515"/>
                  <a:gd name="T2" fmla="*/ 113 w 563"/>
                  <a:gd name="T3" fmla="*/ 60 h 515"/>
                  <a:gd name="T4" fmla="*/ 172 w 563"/>
                  <a:gd name="T5" fmla="*/ 52 h 515"/>
                  <a:gd name="T6" fmla="*/ 232 w 563"/>
                  <a:gd name="T7" fmla="*/ 36 h 515"/>
                  <a:gd name="T8" fmla="*/ 297 w 563"/>
                  <a:gd name="T9" fmla="*/ 18 h 515"/>
                  <a:gd name="T10" fmla="*/ 350 w 563"/>
                  <a:gd name="T11" fmla="*/ 4 h 515"/>
                  <a:gd name="T12" fmla="*/ 386 w 563"/>
                  <a:gd name="T13" fmla="*/ 0 h 515"/>
                  <a:gd name="T14" fmla="*/ 420 w 563"/>
                  <a:gd name="T15" fmla="*/ 0 h 515"/>
                  <a:gd name="T16" fmla="*/ 454 w 563"/>
                  <a:gd name="T17" fmla="*/ 9 h 515"/>
                  <a:gd name="T18" fmla="*/ 484 w 563"/>
                  <a:gd name="T19" fmla="*/ 27 h 515"/>
                  <a:gd name="T20" fmla="*/ 503 w 563"/>
                  <a:gd name="T21" fmla="*/ 41 h 515"/>
                  <a:gd name="T22" fmla="*/ 522 w 563"/>
                  <a:gd name="T23" fmla="*/ 64 h 515"/>
                  <a:gd name="T24" fmla="*/ 533 w 563"/>
                  <a:gd name="T25" fmla="*/ 82 h 515"/>
                  <a:gd name="T26" fmla="*/ 548 w 563"/>
                  <a:gd name="T27" fmla="*/ 106 h 515"/>
                  <a:gd name="T28" fmla="*/ 556 w 563"/>
                  <a:gd name="T29" fmla="*/ 130 h 515"/>
                  <a:gd name="T30" fmla="*/ 561 w 563"/>
                  <a:gd name="T31" fmla="*/ 163 h 515"/>
                  <a:gd name="T32" fmla="*/ 563 w 563"/>
                  <a:gd name="T33" fmla="*/ 214 h 515"/>
                  <a:gd name="T34" fmla="*/ 557 w 563"/>
                  <a:gd name="T35" fmla="*/ 263 h 515"/>
                  <a:gd name="T36" fmla="*/ 500 w 563"/>
                  <a:gd name="T37" fmla="*/ 402 h 515"/>
                  <a:gd name="T38" fmla="*/ 474 w 563"/>
                  <a:gd name="T39" fmla="*/ 434 h 515"/>
                  <a:gd name="T40" fmla="*/ 454 w 563"/>
                  <a:gd name="T41" fmla="*/ 456 h 515"/>
                  <a:gd name="T42" fmla="*/ 431 w 563"/>
                  <a:gd name="T43" fmla="*/ 476 h 515"/>
                  <a:gd name="T44" fmla="*/ 406 w 563"/>
                  <a:gd name="T45" fmla="*/ 490 h 515"/>
                  <a:gd name="T46" fmla="*/ 380 w 563"/>
                  <a:gd name="T47" fmla="*/ 504 h 515"/>
                  <a:gd name="T48" fmla="*/ 354 w 563"/>
                  <a:gd name="T49" fmla="*/ 511 h 515"/>
                  <a:gd name="T50" fmla="*/ 326 w 563"/>
                  <a:gd name="T51" fmla="*/ 515 h 515"/>
                  <a:gd name="T52" fmla="*/ 301 w 563"/>
                  <a:gd name="T53" fmla="*/ 512 h 515"/>
                  <a:gd name="T54" fmla="*/ 278 w 563"/>
                  <a:gd name="T55" fmla="*/ 507 h 515"/>
                  <a:gd name="T56" fmla="*/ 252 w 563"/>
                  <a:gd name="T57" fmla="*/ 490 h 515"/>
                  <a:gd name="T58" fmla="*/ 232 w 563"/>
                  <a:gd name="T59" fmla="*/ 469 h 515"/>
                  <a:gd name="T60" fmla="*/ 214 w 563"/>
                  <a:gd name="T61" fmla="*/ 444 h 515"/>
                  <a:gd name="T62" fmla="*/ 198 w 563"/>
                  <a:gd name="T63" fmla="*/ 415 h 515"/>
                  <a:gd name="T64" fmla="*/ 172 w 563"/>
                  <a:gd name="T65" fmla="*/ 361 h 515"/>
                  <a:gd name="T66" fmla="*/ 149 w 563"/>
                  <a:gd name="T67" fmla="*/ 310 h 515"/>
                  <a:gd name="T68" fmla="*/ 120 w 563"/>
                  <a:gd name="T69" fmla="*/ 246 h 515"/>
                  <a:gd name="T70" fmla="*/ 86 w 563"/>
                  <a:gd name="T71" fmla="*/ 192 h 515"/>
                  <a:gd name="T72" fmla="*/ 0 w 563"/>
                  <a:gd name="T73" fmla="*/ 64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5"/>
                  <a:gd name="T113" fmla="*/ 563 w 563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5">
                    <a:moveTo>
                      <a:pt x="0" y="64"/>
                    </a:moveTo>
                    <a:lnTo>
                      <a:pt x="113" y="60"/>
                    </a:lnTo>
                    <a:lnTo>
                      <a:pt x="172" y="52"/>
                    </a:lnTo>
                    <a:lnTo>
                      <a:pt x="232" y="36"/>
                    </a:lnTo>
                    <a:lnTo>
                      <a:pt x="297" y="18"/>
                    </a:lnTo>
                    <a:lnTo>
                      <a:pt x="350" y="4"/>
                    </a:lnTo>
                    <a:lnTo>
                      <a:pt x="386" y="0"/>
                    </a:lnTo>
                    <a:lnTo>
                      <a:pt x="420" y="0"/>
                    </a:lnTo>
                    <a:lnTo>
                      <a:pt x="454" y="9"/>
                    </a:lnTo>
                    <a:lnTo>
                      <a:pt x="484" y="27"/>
                    </a:lnTo>
                    <a:lnTo>
                      <a:pt x="503" y="41"/>
                    </a:lnTo>
                    <a:lnTo>
                      <a:pt x="522" y="64"/>
                    </a:lnTo>
                    <a:lnTo>
                      <a:pt x="533" y="82"/>
                    </a:lnTo>
                    <a:lnTo>
                      <a:pt x="548" y="106"/>
                    </a:lnTo>
                    <a:lnTo>
                      <a:pt x="556" y="130"/>
                    </a:lnTo>
                    <a:lnTo>
                      <a:pt x="561" y="163"/>
                    </a:lnTo>
                    <a:lnTo>
                      <a:pt x="563" y="214"/>
                    </a:lnTo>
                    <a:lnTo>
                      <a:pt x="557" y="263"/>
                    </a:lnTo>
                    <a:lnTo>
                      <a:pt x="500" y="402"/>
                    </a:lnTo>
                    <a:lnTo>
                      <a:pt x="474" y="434"/>
                    </a:lnTo>
                    <a:lnTo>
                      <a:pt x="454" y="456"/>
                    </a:lnTo>
                    <a:lnTo>
                      <a:pt x="431" y="476"/>
                    </a:lnTo>
                    <a:lnTo>
                      <a:pt x="406" y="490"/>
                    </a:lnTo>
                    <a:lnTo>
                      <a:pt x="380" y="504"/>
                    </a:lnTo>
                    <a:lnTo>
                      <a:pt x="354" y="511"/>
                    </a:lnTo>
                    <a:lnTo>
                      <a:pt x="326" y="515"/>
                    </a:lnTo>
                    <a:lnTo>
                      <a:pt x="301" y="512"/>
                    </a:lnTo>
                    <a:lnTo>
                      <a:pt x="278" y="507"/>
                    </a:lnTo>
                    <a:lnTo>
                      <a:pt x="252" y="490"/>
                    </a:lnTo>
                    <a:lnTo>
                      <a:pt x="232" y="469"/>
                    </a:lnTo>
                    <a:lnTo>
                      <a:pt x="214" y="444"/>
                    </a:lnTo>
                    <a:lnTo>
                      <a:pt x="198" y="415"/>
                    </a:lnTo>
                    <a:lnTo>
                      <a:pt x="172" y="361"/>
                    </a:lnTo>
                    <a:lnTo>
                      <a:pt x="149" y="310"/>
                    </a:lnTo>
                    <a:lnTo>
                      <a:pt x="120" y="246"/>
                    </a:lnTo>
                    <a:lnTo>
                      <a:pt x="86" y="19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77" name="Freeform 92"/>
              <p:cNvSpPr>
                <a:spLocks/>
              </p:cNvSpPr>
              <p:nvPr/>
            </p:nvSpPr>
            <p:spPr bwMode="auto">
              <a:xfrm>
                <a:off x="910" y="2497"/>
                <a:ext cx="345" cy="228"/>
              </a:xfrm>
              <a:custGeom>
                <a:avLst/>
                <a:gdLst>
                  <a:gd name="T0" fmla="*/ 0 w 689"/>
                  <a:gd name="T1" fmla="*/ 0 h 458"/>
                  <a:gd name="T2" fmla="*/ 535 w 689"/>
                  <a:gd name="T3" fmla="*/ 263 h 458"/>
                  <a:gd name="T4" fmla="*/ 581 w 689"/>
                  <a:gd name="T5" fmla="*/ 300 h 458"/>
                  <a:gd name="T6" fmla="*/ 604 w 689"/>
                  <a:gd name="T7" fmla="*/ 324 h 458"/>
                  <a:gd name="T8" fmla="*/ 619 w 689"/>
                  <a:gd name="T9" fmla="*/ 344 h 458"/>
                  <a:gd name="T10" fmla="*/ 638 w 689"/>
                  <a:gd name="T11" fmla="*/ 369 h 458"/>
                  <a:gd name="T12" fmla="*/ 655 w 689"/>
                  <a:gd name="T13" fmla="*/ 396 h 458"/>
                  <a:gd name="T14" fmla="*/ 674 w 689"/>
                  <a:gd name="T15" fmla="*/ 428 h 458"/>
                  <a:gd name="T16" fmla="*/ 689 w 689"/>
                  <a:gd name="T17" fmla="*/ 458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9"/>
                  <a:gd name="T28" fmla="*/ 0 h 458"/>
                  <a:gd name="T29" fmla="*/ 689 w 689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9" h="458">
                    <a:moveTo>
                      <a:pt x="0" y="0"/>
                    </a:moveTo>
                    <a:lnTo>
                      <a:pt x="535" y="263"/>
                    </a:lnTo>
                    <a:lnTo>
                      <a:pt x="581" y="300"/>
                    </a:lnTo>
                    <a:lnTo>
                      <a:pt x="604" y="324"/>
                    </a:lnTo>
                    <a:lnTo>
                      <a:pt x="619" y="344"/>
                    </a:lnTo>
                    <a:lnTo>
                      <a:pt x="638" y="369"/>
                    </a:lnTo>
                    <a:lnTo>
                      <a:pt x="655" y="396"/>
                    </a:lnTo>
                    <a:lnTo>
                      <a:pt x="674" y="428"/>
                    </a:lnTo>
                    <a:lnTo>
                      <a:pt x="689" y="458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78" name="Group 93"/>
            <p:cNvGrpSpPr>
              <a:grpSpLocks/>
            </p:cNvGrpSpPr>
            <p:nvPr/>
          </p:nvGrpSpPr>
          <p:grpSpPr bwMode="auto">
            <a:xfrm>
              <a:off x="3289" y="2668"/>
              <a:ext cx="281" cy="257"/>
              <a:chOff x="853" y="2764"/>
              <a:chExt cx="281" cy="257"/>
            </a:xfrm>
          </p:grpSpPr>
          <p:sp>
            <p:nvSpPr>
              <p:cNvPr id="157779" name="Freeform 94"/>
              <p:cNvSpPr>
                <a:spLocks/>
              </p:cNvSpPr>
              <p:nvPr/>
            </p:nvSpPr>
            <p:spPr bwMode="auto">
              <a:xfrm>
                <a:off x="853" y="2764"/>
                <a:ext cx="281" cy="257"/>
              </a:xfrm>
              <a:custGeom>
                <a:avLst/>
                <a:gdLst>
                  <a:gd name="T0" fmla="*/ 0 w 563"/>
                  <a:gd name="T1" fmla="*/ 64 h 515"/>
                  <a:gd name="T2" fmla="*/ 113 w 563"/>
                  <a:gd name="T3" fmla="*/ 60 h 515"/>
                  <a:gd name="T4" fmla="*/ 172 w 563"/>
                  <a:gd name="T5" fmla="*/ 52 h 515"/>
                  <a:gd name="T6" fmla="*/ 232 w 563"/>
                  <a:gd name="T7" fmla="*/ 36 h 515"/>
                  <a:gd name="T8" fmla="*/ 297 w 563"/>
                  <a:gd name="T9" fmla="*/ 18 h 515"/>
                  <a:gd name="T10" fmla="*/ 350 w 563"/>
                  <a:gd name="T11" fmla="*/ 4 h 515"/>
                  <a:gd name="T12" fmla="*/ 386 w 563"/>
                  <a:gd name="T13" fmla="*/ 0 h 515"/>
                  <a:gd name="T14" fmla="*/ 420 w 563"/>
                  <a:gd name="T15" fmla="*/ 0 h 515"/>
                  <a:gd name="T16" fmla="*/ 454 w 563"/>
                  <a:gd name="T17" fmla="*/ 8 h 515"/>
                  <a:gd name="T18" fmla="*/ 484 w 563"/>
                  <a:gd name="T19" fmla="*/ 27 h 515"/>
                  <a:gd name="T20" fmla="*/ 503 w 563"/>
                  <a:gd name="T21" fmla="*/ 40 h 515"/>
                  <a:gd name="T22" fmla="*/ 522 w 563"/>
                  <a:gd name="T23" fmla="*/ 64 h 515"/>
                  <a:gd name="T24" fmla="*/ 533 w 563"/>
                  <a:gd name="T25" fmla="*/ 82 h 515"/>
                  <a:gd name="T26" fmla="*/ 548 w 563"/>
                  <a:gd name="T27" fmla="*/ 106 h 515"/>
                  <a:gd name="T28" fmla="*/ 556 w 563"/>
                  <a:gd name="T29" fmla="*/ 129 h 515"/>
                  <a:gd name="T30" fmla="*/ 561 w 563"/>
                  <a:gd name="T31" fmla="*/ 163 h 515"/>
                  <a:gd name="T32" fmla="*/ 563 w 563"/>
                  <a:gd name="T33" fmla="*/ 214 h 515"/>
                  <a:gd name="T34" fmla="*/ 557 w 563"/>
                  <a:gd name="T35" fmla="*/ 263 h 515"/>
                  <a:gd name="T36" fmla="*/ 500 w 563"/>
                  <a:gd name="T37" fmla="*/ 402 h 515"/>
                  <a:gd name="T38" fmla="*/ 474 w 563"/>
                  <a:gd name="T39" fmla="*/ 434 h 515"/>
                  <a:gd name="T40" fmla="*/ 454 w 563"/>
                  <a:gd name="T41" fmla="*/ 456 h 515"/>
                  <a:gd name="T42" fmla="*/ 432 w 563"/>
                  <a:gd name="T43" fmla="*/ 476 h 515"/>
                  <a:gd name="T44" fmla="*/ 406 w 563"/>
                  <a:gd name="T45" fmla="*/ 490 h 515"/>
                  <a:gd name="T46" fmla="*/ 380 w 563"/>
                  <a:gd name="T47" fmla="*/ 504 h 515"/>
                  <a:gd name="T48" fmla="*/ 354 w 563"/>
                  <a:gd name="T49" fmla="*/ 510 h 515"/>
                  <a:gd name="T50" fmla="*/ 326 w 563"/>
                  <a:gd name="T51" fmla="*/ 515 h 515"/>
                  <a:gd name="T52" fmla="*/ 301 w 563"/>
                  <a:gd name="T53" fmla="*/ 512 h 515"/>
                  <a:gd name="T54" fmla="*/ 279 w 563"/>
                  <a:gd name="T55" fmla="*/ 506 h 515"/>
                  <a:gd name="T56" fmla="*/ 252 w 563"/>
                  <a:gd name="T57" fmla="*/ 490 h 515"/>
                  <a:gd name="T58" fmla="*/ 232 w 563"/>
                  <a:gd name="T59" fmla="*/ 469 h 515"/>
                  <a:gd name="T60" fmla="*/ 215 w 563"/>
                  <a:gd name="T61" fmla="*/ 444 h 515"/>
                  <a:gd name="T62" fmla="*/ 198 w 563"/>
                  <a:gd name="T63" fmla="*/ 415 h 515"/>
                  <a:gd name="T64" fmla="*/ 172 w 563"/>
                  <a:gd name="T65" fmla="*/ 360 h 515"/>
                  <a:gd name="T66" fmla="*/ 149 w 563"/>
                  <a:gd name="T67" fmla="*/ 310 h 515"/>
                  <a:gd name="T68" fmla="*/ 120 w 563"/>
                  <a:gd name="T69" fmla="*/ 246 h 515"/>
                  <a:gd name="T70" fmla="*/ 87 w 563"/>
                  <a:gd name="T71" fmla="*/ 192 h 515"/>
                  <a:gd name="T72" fmla="*/ 0 w 563"/>
                  <a:gd name="T73" fmla="*/ 64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5"/>
                  <a:gd name="T113" fmla="*/ 563 w 563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5">
                    <a:moveTo>
                      <a:pt x="0" y="64"/>
                    </a:moveTo>
                    <a:lnTo>
                      <a:pt x="113" y="60"/>
                    </a:lnTo>
                    <a:lnTo>
                      <a:pt x="172" y="52"/>
                    </a:lnTo>
                    <a:lnTo>
                      <a:pt x="232" y="36"/>
                    </a:lnTo>
                    <a:lnTo>
                      <a:pt x="297" y="18"/>
                    </a:lnTo>
                    <a:lnTo>
                      <a:pt x="350" y="4"/>
                    </a:lnTo>
                    <a:lnTo>
                      <a:pt x="386" y="0"/>
                    </a:lnTo>
                    <a:lnTo>
                      <a:pt x="420" y="0"/>
                    </a:lnTo>
                    <a:lnTo>
                      <a:pt x="454" y="8"/>
                    </a:lnTo>
                    <a:lnTo>
                      <a:pt x="484" y="27"/>
                    </a:lnTo>
                    <a:lnTo>
                      <a:pt x="503" y="40"/>
                    </a:lnTo>
                    <a:lnTo>
                      <a:pt x="522" y="64"/>
                    </a:lnTo>
                    <a:lnTo>
                      <a:pt x="533" y="82"/>
                    </a:lnTo>
                    <a:lnTo>
                      <a:pt x="548" y="106"/>
                    </a:lnTo>
                    <a:lnTo>
                      <a:pt x="556" y="129"/>
                    </a:lnTo>
                    <a:lnTo>
                      <a:pt x="561" y="163"/>
                    </a:lnTo>
                    <a:lnTo>
                      <a:pt x="563" y="214"/>
                    </a:lnTo>
                    <a:lnTo>
                      <a:pt x="557" y="263"/>
                    </a:lnTo>
                    <a:lnTo>
                      <a:pt x="500" y="402"/>
                    </a:lnTo>
                    <a:lnTo>
                      <a:pt x="474" y="434"/>
                    </a:lnTo>
                    <a:lnTo>
                      <a:pt x="454" y="456"/>
                    </a:lnTo>
                    <a:lnTo>
                      <a:pt x="432" y="476"/>
                    </a:lnTo>
                    <a:lnTo>
                      <a:pt x="406" y="490"/>
                    </a:lnTo>
                    <a:lnTo>
                      <a:pt x="380" y="504"/>
                    </a:lnTo>
                    <a:lnTo>
                      <a:pt x="354" y="510"/>
                    </a:lnTo>
                    <a:lnTo>
                      <a:pt x="326" y="515"/>
                    </a:lnTo>
                    <a:lnTo>
                      <a:pt x="301" y="512"/>
                    </a:lnTo>
                    <a:lnTo>
                      <a:pt x="279" y="506"/>
                    </a:lnTo>
                    <a:lnTo>
                      <a:pt x="252" y="490"/>
                    </a:lnTo>
                    <a:lnTo>
                      <a:pt x="232" y="469"/>
                    </a:lnTo>
                    <a:lnTo>
                      <a:pt x="215" y="444"/>
                    </a:lnTo>
                    <a:lnTo>
                      <a:pt x="198" y="415"/>
                    </a:lnTo>
                    <a:lnTo>
                      <a:pt x="172" y="360"/>
                    </a:lnTo>
                    <a:lnTo>
                      <a:pt x="149" y="310"/>
                    </a:lnTo>
                    <a:lnTo>
                      <a:pt x="120" y="246"/>
                    </a:lnTo>
                    <a:lnTo>
                      <a:pt x="87" y="19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80" name="Line 95"/>
              <p:cNvSpPr>
                <a:spLocks noChangeShapeType="1"/>
              </p:cNvSpPr>
              <p:nvPr/>
            </p:nvSpPr>
            <p:spPr bwMode="auto">
              <a:xfrm>
                <a:off x="854" y="2797"/>
                <a:ext cx="263" cy="129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81" name="Group 96"/>
            <p:cNvGrpSpPr>
              <a:grpSpLocks/>
            </p:cNvGrpSpPr>
            <p:nvPr/>
          </p:nvGrpSpPr>
          <p:grpSpPr bwMode="auto">
            <a:xfrm>
              <a:off x="3290" y="2734"/>
              <a:ext cx="401" cy="258"/>
              <a:chOff x="854" y="2830"/>
              <a:chExt cx="401" cy="258"/>
            </a:xfrm>
          </p:grpSpPr>
          <p:sp>
            <p:nvSpPr>
              <p:cNvPr id="157782" name="Freeform 97"/>
              <p:cNvSpPr>
                <a:spLocks/>
              </p:cNvSpPr>
              <p:nvPr/>
            </p:nvSpPr>
            <p:spPr bwMode="auto">
              <a:xfrm>
                <a:off x="1105" y="2925"/>
                <a:ext cx="150" cy="108"/>
              </a:xfrm>
              <a:custGeom>
                <a:avLst/>
                <a:gdLst>
                  <a:gd name="T0" fmla="*/ 0 w 298"/>
                  <a:gd name="T1" fmla="*/ 15 h 217"/>
                  <a:gd name="T2" fmla="*/ 85 w 298"/>
                  <a:gd name="T3" fmla="*/ 0 h 217"/>
                  <a:gd name="T4" fmla="*/ 110 w 298"/>
                  <a:gd name="T5" fmla="*/ 3 h 217"/>
                  <a:gd name="T6" fmla="*/ 134 w 298"/>
                  <a:gd name="T7" fmla="*/ 9 h 217"/>
                  <a:gd name="T8" fmla="*/ 156 w 298"/>
                  <a:gd name="T9" fmla="*/ 19 h 217"/>
                  <a:gd name="T10" fmla="*/ 179 w 298"/>
                  <a:gd name="T11" fmla="*/ 30 h 217"/>
                  <a:gd name="T12" fmla="*/ 196 w 298"/>
                  <a:gd name="T13" fmla="*/ 43 h 217"/>
                  <a:gd name="T14" fmla="*/ 213 w 298"/>
                  <a:gd name="T15" fmla="*/ 60 h 217"/>
                  <a:gd name="T16" fmla="*/ 228 w 298"/>
                  <a:gd name="T17" fmla="*/ 73 h 217"/>
                  <a:gd name="T18" fmla="*/ 242 w 298"/>
                  <a:gd name="T19" fmla="*/ 92 h 217"/>
                  <a:gd name="T20" fmla="*/ 257 w 298"/>
                  <a:gd name="T21" fmla="*/ 118 h 217"/>
                  <a:gd name="T22" fmla="*/ 269 w 298"/>
                  <a:gd name="T23" fmla="*/ 140 h 217"/>
                  <a:gd name="T24" fmla="*/ 284 w 298"/>
                  <a:gd name="T25" fmla="*/ 175 h 217"/>
                  <a:gd name="T26" fmla="*/ 298 w 298"/>
                  <a:gd name="T27" fmla="*/ 217 h 2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217"/>
                  <a:gd name="T44" fmla="*/ 298 w 298"/>
                  <a:gd name="T45" fmla="*/ 217 h 2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217">
                    <a:moveTo>
                      <a:pt x="0" y="15"/>
                    </a:moveTo>
                    <a:lnTo>
                      <a:pt x="85" y="0"/>
                    </a:lnTo>
                    <a:lnTo>
                      <a:pt x="110" y="3"/>
                    </a:lnTo>
                    <a:lnTo>
                      <a:pt x="134" y="9"/>
                    </a:lnTo>
                    <a:lnTo>
                      <a:pt x="156" y="19"/>
                    </a:lnTo>
                    <a:lnTo>
                      <a:pt x="179" y="30"/>
                    </a:lnTo>
                    <a:lnTo>
                      <a:pt x="196" y="43"/>
                    </a:lnTo>
                    <a:lnTo>
                      <a:pt x="213" y="60"/>
                    </a:lnTo>
                    <a:lnTo>
                      <a:pt x="228" y="73"/>
                    </a:lnTo>
                    <a:lnTo>
                      <a:pt x="242" y="92"/>
                    </a:lnTo>
                    <a:lnTo>
                      <a:pt x="257" y="118"/>
                    </a:lnTo>
                    <a:lnTo>
                      <a:pt x="269" y="140"/>
                    </a:lnTo>
                    <a:lnTo>
                      <a:pt x="284" y="175"/>
                    </a:lnTo>
                    <a:lnTo>
                      <a:pt x="298" y="21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783" name="Group 98"/>
              <p:cNvGrpSpPr>
                <a:grpSpLocks/>
              </p:cNvGrpSpPr>
              <p:nvPr/>
            </p:nvGrpSpPr>
            <p:grpSpPr bwMode="auto">
              <a:xfrm>
                <a:off x="854" y="2830"/>
                <a:ext cx="282" cy="258"/>
                <a:chOff x="854" y="2830"/>
                <a:chExt cx="282" cy="258"/>
              </a:xfrm>
            </p:grpSpPr>
            <p:sp>
              <p:nvSpPr>
                <p:cNvPr id="157784" name="Freeform 99"/>
                <p:cNvSpPr>
                  <a:spLocks/>
                </p:cNvSpPr>
                <p:nvPr/>
              </p:nvSpPr>
              <p:spPr bwMode="auto">
                <a:xfrm>
                  <a:off x="854" y="2830"/>
                  <a:ext cx="282" cy="258"/>
                </a:xfrm>
                <a:custGeom>
                  <a:avLst/>
                  <a:gdLst>
                    <a:gd name="T0" fmla="*/ 0 w 563"/>
                    <a:gd name="T1" fmla="*/ 450 h 514"/>
                    <a:gd name="T2" fmla="*/ 113 w 563"/>
                    <a:gd name="T3" fmla="*/ 454 h 514"/>
                    <a:gd name="T4" fmla="*/ 172 w 563"/>
                    <a:gd name="T5" fmla="*/ 463 h 514"/>
                    <a:gd name="T6" fmla="*/ 232 w 563"/>
                    <a:gd name="T7" fmla="*/ 478 h 514"/>
                    <a:gd name="T8" fmla="*/ 297 w 563"/>
                    <a:gd name="T9" fmla="*/ 496 h 514"/>
                    <a:gd name="T10" fmla="*/ 350 w 563"/>
                    <a:gd name="T11" fmla="*/ 510 h 514"/>
                    <a:gd name="T12" fmla="*/ 386 w 563"/>
                    <a:gd name="T13" fmla="*/ 514 h 514"/>
                    <a:gd name="T14" fmla="*/ 420 w 563"/>
                    <a:gd name="T15" fmla="*/ 514 h 514"/>
                    <a:gd name="T16" fmla="*/ 454 w 563"/>
                    <a:gd name="T17" fmla="*/ 506 h 514"/>
                    <a:gd name="T18" fmla="*/ 484 w 563"/>
                    <a:gd name="T19" fmla="*/ 488 h 514"/>
                    <a:gd name="T20" fmla="*/ 503 w 563"/>
                    <a:gd name="T21" fmla="*/ 474 h 514"/>
                    <a:gd name="T22" fmla="*/ 522 w 563"/>
                    <a:gd name="T23" fmla="*/ 450 h 514"/>
                    <a:gd name="T24" fmla="*/ 533 w 563"/>
                    <a:gd name="T25" fmla="*/ 432 h 514"/>
                    <a:gd name="T26" fmla="*/ 548 w 563"/>
                    <a:gd name="T27" fmla="*/ 408 h 514"/>
                    <a:gd name="T28" fmla="*/ 555 w 563"/>
                    <a:gd name="T29" fmla="*/ 385 h 514"/>
                    <a:gd name="T30" fmla="*/ 560 w 563"/>
                    <a:gd name="T31" fmla="*/ 351 h 514"/>
                    <a:gd name="T32" fmla="*/ 563 w 563"/>
                    <a:gd name="T33" fmla="*/ 300 h 514"/>
                    <a:gd name="T34" fmla="*/ 557 w 563"/>
                    <a:gd name="T35" fmla="*/ 251 h 514"/>
                    <a:gd name="T36" fmla="*/ 500 w 563"/>
                    <a:gd name="T37" fmla="*/ 112 h 514"/>
                    <a:gd name="T38" fmla="*/ 474 w 563"/>
                    <a:gd name="T39" fmla="*/ 80 h 514"/>
                    <a:gd name="T40" fmla="*/ 454 w 563"/>
                    <a:gd name="T41" fmla="*/ 58 h 514"/>
                    <a:gd name="T42" fmla="*/ 431 w 563"/>
                    <a:gd name="T43" fmla="*/ 39 h 514"/>
                    <a:gd name="T44" fmla="*/ 406 w 563"/>
                    <a:gd name="T45" fmla="*/ 25 h 514"/>
                    <a:gd name="T46" fmla="*/ 380 w 563"/>
                    <a:gd name="T47" fmla="*/ 11 h 514"/>
                    <a:gd name="T48" fmla="*/ 354 w 563"/>
                    <a:gd name="T49" fmla="*/ 4 h 514"/>
                    <a:gd name="T50" fmla="*/ 326 w 563"/>
                    <a:gd name="T51" fmla="*/ 0 h 514"/>
                    <a:gd name="T52" fmla="*/ 301 w 563"/>
                    <a:gd name="T53" fmla="*/ 2 h 514"/>
                    <a:gd name="T54" fmla="*/ 278 w 563"/>
                    <a:gd name="T55" fmla="*/ 8 h 514"/>
                    <a:gd name="T56" fmla="*/ 252 w 563"/>
                    <a:gd name="T57" fmla="*/ 25 h 514"/>
                    <a:gd name="T58" fmla="*/ 232 w 563"/>
                    <a:gd name="T59" fmla="*/ 45 h 514"/>
                    <a:gd name="T60" fmla="*/ 214 w 563"/>
                    <a:gd name="T61" fmla="*/ 71 h 514"/>
                    <a:gd name="T62" fmla="*/ 198 w 563"/>
                    <a:gd name="T63" fmla="*/ 100 h 514"/>
                    <a:gd name="T64" fmla="*/ 172 w 563"/>
                    <a:gd name="T65" fmla="*/ 154 h 514"/>
                    <a:gd name="T66" fmla="*/ 149 w 563"/>
                    <a:gd name="T67" fmla="*/ 204 h 514"/>
                    <a:gd name="T68" fmla="*/ 120 w 563"/>
                    <a:gd name="T69" fmla="*/ 268 h 514"/>
                    <a:gd name="T70" fmla="*/ 86 w 563"/>
                    <a:gd name="T71" fmla="*/ 322 h 514"/>
                    <a:gd name="T72" fmla="*/ 0 w 563"/>
                    <a:gd name="T73" fmla="*/ 450 h 5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3"/>
                    <a:gd name="T112" fmla="*/ 0 h 514"/>
                    <a:gd name="T113" fmla="*/ 563 w 563"/>
                    <a:gd name="T114" fmla="*/ 514 h 5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3" h="514">
                      <a:moveTo>
                        <a:pt x="0" y="450"/>
                      </a:moveTo>
                      <a:lnTo>
                        <a:pt x="113" y="454"/>
                      </a:lnTo>
                      <a:lnTo>
                        <a:pt x="172" y="463"/>
                      </a:lnTo>
                      <a:lnTo>
                        <a:pt x="232" y="478"/>
                      </a:lnTo>
                      <a:lnTo>
                        <a:pt x="297" y="496"/>
                      </a:lnTo>
                      <a:lnTo>
                        <a:pt x="350" y="510"/>
                      </a:lnTo>
                      <a:lnTo>
                        <a:pt x="386" y="514"/>
                      </a:lnTo>
                      <a:lnTo>
                        <a:pt x="420" y="514"/>
                      </a:lnTo>
                      <a:lnTo>
                        <a:pt x="454" y="506"/>
                      </a:lnTo>
                      <a:lnTo>
                        <a:pt x="484" y="488"/>
                      </a:lnTo>
                      <a:lnTo>
                        <a:pt x="503" y="474"/>
                      </a:lnTo>
                      <a:lnTo>
                        <a:pt x="522" y="450"/>
                      </a:lnTo>
                      <a:lnTo>
                        <a:pt x="533" y="432"/>
                      </a:lnTo>
                      <a:lnTo>
                        <a:pt x="548" y="408"/>
                      </a:lnTo>
                      <a:lnTo>
                        <a:pt x="555" y="385"/>
                      </a:lnTo>
                      <a:lnTo>
                        <a:pt x="560" y="351"/>
                      </a:lnTo>
                      <a:lnTo>
                        <a:pt x="563" y="300"/>
                      </a:lnTo>
                      <a:lnTo>
                        <a:pt x="557" y="251"/>
                      </a:lnTo>
                      <a:lnTo>
                        <a:pt x="500" y="112"/>
                      </a:lnTo>
                      <a:lnTo>
                        <a:pt x="474" y="80"/>
                      </a:lnTo>
                      <a:lnTo>
                        <a:pt x="454" y="58"/>
                      </a:lnTo>
                      <a:lnTo>
                        <a:pt x="431" y="39"/>
                      </a:lnTo>
                      <a:lnTo>
                        <a:pt x="406" y="25"/>
                      </a:lnTo>
                      <a:lnTo>
                        <a:pt x="380" y="11"/>
                      </a:lnTo>
                      <a:lnTo>
                        <a:pt x="354" y="4"/>
                      </a:lnTo>
                      <a:lnTo>
                        <a:pt x="326" y="0"/>
                      </a:lnTo>
                      <a:lnTo>
                        <a:pt x="301" y="2"/>
                      </a:lnTo>
                      <a:lnTo>
                        <a:pt x="278" y="8"/>
                      </a:lnTo>
                      <a:lnTo>
                        <a:pt x="252" y="25"/>
                      </a:lnTo>
                      <a:lnTo>
                        <a:pt x="232" y="45"/>
                      </a:lnTo>
                      <a:lnTo>
                        <a:pt x="214" y="71"/>
                      </a:lnTo>
                      <a:lnTo>
                        <a:pt x="198" y="100"/>
                      </a:lnTo>
                      <a:lnTo>
                        <a:pt x="172" y="154"/>
                      </a:lnTo>
                      <a:lnTo>
                        <a:pt x="149" y="204"/>
                      </a:lnTo>
                      <a:lnTo>
                        <a:pt x="120" y="268"/>
                      </a:lnTo>
                      <a:lnTo>
                        <a:pt x="86" y="322"/>
                      </a:lnTo>
                      <a:lnTo>
                        <a:pt x="0" y="45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785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856" y="2926"/>
                  <a:ext cx="262" cy="128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786" name="Group 101"/>
            <p:cNvGrpSpPr>
              <a:grpSpLocks/>
            </p:cNvGrpSpPr>
            <p:nvPr/>
          </p:nvGrpSpPr>
          <p:grpSpPr bwMode="auto">
            <a:xfrm>
              <a:off x="3848" y="3138"/>
              <a:ext cx="237" cy="303"/>
              <a:chOff x="1412" y="3234"/>
              <a:chExt cx="237" cy="303"/>
            </a:xfrm>
          </p:grpSpPr>
          <p:sp>
            <p:nvSpPr>
              <p:cNvPr id="157787" name="Freeform 102"/>
              <p:cNvSpPr>
                <a:spLocks/>
              </p:cNvSpPr>
              <p:nvPr/>
            </p:nvSpPr>
            <p:spPr bwMode="auto">
              <a:xfrm>
                <a:off x="1412" y="3234"/>
                <a:ext cx="237" cy="303"/>
              </a:xfrm>
              <a:custGeom>
                <a:avLst/>
                <a:gdLst>
                  <a:gd name="T0" fmla="*/ 170 w 474"/>
                  <a:gd name="T1" fmla="*/ 0 h 608"/>
                  <a:gd name="T2" fmla="*/ 64 w 474"/>
                  <a:gd name="T3" fmla="*/ 82 h 608"/>
                  <a:gd name="T4" fmla="*/ 35 w 474"/>
                  <a:gd name="T5" fmla="*/ 117 h 608"/>
                  <a:gd name="T6" fmla="*/ 19 w 474"/>
                  <a:gd name="T7" fmla="*/ 157 h 608"/>
                  <a:gd name="T8" fmla="*/ 5 w 474"/>
                  <a:gd name="T9" fmla="*/ 195 h 608"/>
                  <a:gd name="T10" fmla="*/ 0 w 474"/>
                  <a:gd name="T11" fmla="*/ 234 h 608"/>
                  <a:gd name="T12" fmla="*/ 1 w 474"/>
                  <a:gd name="T13" fmla="*/ 283 h 608"/>
                  <a:gd name="T14" fmla="*/ 7 w 474"/>
                  <a:gd name="T15" fmla="*/ 320 h 608"/>
                  <a:gd name="T16" fmla="*/ 19 w 474"/>
                  <a:gd name="T17" fmla="*/ 351 h 608"/>
                  <a:gd name="T18" fmla="*/ 41 w 474"/>
                  <a:gd name="T19" fmla="*/ 378 h 608"/>
                  <a:gd name="T20" fmla="*/ 64 w 474"/>
                  <a:gd name="T21" fmla="*/ 399 h 608"/>
                  <a:gd name="T22" fmla="*/ 90 w 474"/>
                  <a:gd name="T23" fmla="*/ 417 h 608"/>
                  <a:gd name="T24" fmla="*/ 118 w 474"/>
                  <a:gd name="T25" fmla="*/ 433 h 608"/>
                  <a:gd name="T26" fmla="*/ 170 w 474"/>
                  <a:gd name="T27" fmla="*/ 451 h 608"/>
                  <a:gd name="T28" fmla="*/ 246 w 474"/>
                  <a:gd name="T29" fmla="*/ 479 h 608"/>
                  <a:gd name="T30" fmla="*/ 290 w 474"/>
                  <a:gd name="T31" fmla="*/ 495 h 608"/>
                  <a:gd name="T32" fmla="*/ 335 w 474"/>
                  <a:gd name="T33" fmla="*/ 520 h 608"/>
                  <a:gd name="T34" fmla="*/ 470 w 474"/>
                  <a:gd name="T35" fmla="*/ 608 h 608"/>
                  <a:gd name="T36" fmla="*/ 456 w 474"/>
                  <a:gd name="T37" fmla="*/ 462 h 608"/>
                  <a:gd name="T38" fmla="*/ 455 w 474"/>
                  <a:gd name="T39" fmla="*/ 391 h 608"/>
                  <a:gd name="T40" fmla="*/ 456 w 474"/>
                  <a:gd name="T41" fmla="*/ 334 h 608"/>
                  <a:gd name="T42" fmla="*/ 464 w 474"/>
                  <a:gd name="T43" fmla="*/ 278 h 608"/>
                  <a:gd name="T44" fmla="*/ 468 w 474"/>
                  <a:gd name="T45" fmla="*/ 237 h 608"/>
                  <a:gd name="T46" fmla="*/ 471 w 474"/>
                  <a:gd name="T47" fmla="*/ 187 h 608"/>
                  <a:gd name="T48" fmla="*/ 474 w 474"/>
                  <a:gd name="T49" fmla="*/ 149 h 608"/>
                  <a:gd name="T50" fmla="*/ 468 w 474"/>
                  <a:gd name="T51" fmla="*/ 109 h 608"/>
                  <a:gd name="T52" fmla="*/ 456 w 474"/>
                  <a:gd name="T53" fmla="*/ 74 h 608"/>
                  <a:gd name="T54" fmla="*/ 440 w 474"/>
                  <a:gd name="T55" fmla="*/ 45 h 608"/>
                  <a:gd name="T56" fmla="*/ 410 w 474"/>
                  <a:gd name="T57" fmla="*/ 13 h 608"/>
                  <a:gd name="T58" fmla="*/ 170 w 474"/>
                  <a:gd name="T59" fmla="*/ 0 h 6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4"/>
                  <a:gd name="T91" fmla="*/ 0 h 608"/>
                  <a:gd name="T92" fmla="*/ 474 w 474"/>
                  <a:gd name="T93" fmla="*/ 608 h 6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4" h="608">
                    <a:moveTo>
                      <a:pt x="170" y="0"/>
                    </a:moveTo>
                    <a:lnTo>
                      <a:pt x="64" y="82"/>
                    </a:lnTo>
                    <a:lnTo>
                      <a:pt x="35" y="117"/>
                    </a:lnTo>
                    <a:lnTo>
                      <a:pt x="19" y="157"/>
                    </a:lnTo>
                    <a:lnTo>
                      <a:pt x="5" y="195"/>
                    </a:lnTo>
                    <a:lnTo>
                      <a:pt x="0" y="234"/>
                    </a:lnTo>
                    <a:lnTo>
                      <a:pt x="1" y="283"/>
                    </a:lnTo>
                    <a:lnTo>
                      <a:pt x="7" y="320"/>
                    </a:lnTo>
                    <a:lnTo>
                      <a:pt x="19" y="351"/>
                    </a:lnTo>
                    <a:lnTo>
                      <a:pt x="41" y="378"/>
                    </a:lnTo>
                    <a:lnTo>
                      <a:pt x="64" y="399"/>
                    </a:lnTo>
                    <a:lnTo>
                      <a:pt x="90" y="417"/>
                    </a:lnTo>
                    <a:lnTo>
                      <a:pt x="118" y="433"/>
                    </a:lnTo>
                    <a:lnTo>
                      <a:pt x="170" y="451"/>
                    </a:lnTo>
                    <a:lnTo>
                      <a:pt x="246" y="479"/>
                    </a:lnTo>
                    <a:lnTo>
                      <a:pt x="290" y="495"/>
                    </a:lnTo>
                    <a:lnTo>
                      <a:pt x="335" y="520"/>
                    </a:lnTo>
                    <a:lnTo>
                      <a:pt x="470" y="608"/>
                    </a:lnTo>
                    <a:lnTo>
                      <a:pt x="456" y="462"/>
                    </a:lnTo>
                    <a:lnTo>
                      <a:pt x="455" y="391"/>
                    </a:lnTo>
                    <a:lnTo>
                      <a:pt x="456" y="334"/>
                    </a:lnTo>
                    <a:lnTo>
                      <a:pt x="464" y="278"/>
                    </a:lnTo>
                    <a:lnTo>
                      <a:pt x="468" y="237"/>
                    </a:lnTo>
                    <a:lnTo>
                      <a:pt x="471" y="187"/>
                    </a:lnTo>
                    <a:lnTo>
                      <a:pt x="474" y="149"/>
                    </a:lnTo>
                    <a:lnTo>
                      <a:pt x="468" y="109"/>
                    </a:lnTo>
                    <a:lnTo>
                      <a:pt x="456" y="74"/>
                    </a:lnTo>
                    <a:lnTo>
                      <a:pt x="440" y="45"/>
                    </a:lnTo>
                    <a:lnTo>
                      <a:pt x="410" y="1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88" name="Line 103"/>
              <p:cNvSpPr>
                <a:spLocks noChangeShapeType="1"/>
              </p:cNvSpPr>
              <p:nvPr/>
            </p:nvSpPr>
            <p:spPr bwMode="auto">
              <a:xfrm>
                <a:off x="1480" y="3248"/>
                <a:ext cx="163" cy="28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89" name="Group 104"/>
            <p:cNvGrpSpPr>
              <a:grpSpLocks/>
            </p:cNvGrpSpPr>
            <p:nvPr/>
          </p:nvGrpSpPr>
          <p:grpSpPr bwMode="auto">
            <a:xfrm>
              <a:off x="3921" y="3008"/>
              <a:ext cx="209" cy="191"/>
              <a:chOff x="1485" y="3104"/>
              <a:chExt cx="209" cy="191"/>
            </a:xfrm>
          </p:grpSpPr>
          <p:sp>
            <p:nvSpPr>
              <p:cNvPr id="157790" name="Freeform 105"/>
              <p:cNvSpPr>
                <a:spLocks/>
              </p:cNvSpPr>
              <p:nvPr/>
            </p:nvSpPr>
            <p:spPr bwMode="auto">
              <a:xfrm>
                <a:off x="1485" y="3104"/>
                <a:ext cx="209" cy="191"/>
              </a:xfrm>
              <a:custGeom>
                <a:avLst/>
                <a:gdLst>
                  <a:gd name="T0" fmla="*/ 419 w 419"/>
                  <a:gd name="T1" fmla="*/ 47 h 382"/>
                  <a:gd name="T2" fmla="*/ 335 w 419"/>
                  <a:gd name="T3" fmla="*/ 44 h 382"/>
                  <a:gd name="T4" fmla="*/ 291 w 419"/>
                  <a:gd name="T5" fmla="*/ 37 h 382"/>
                  <a:gd name="T6" fmla="*/ 247 w 419"/>
                  <a:gd name="T7" fmla="*/ 26 h 382"/>
                  <a:gd name="T8" fmla="*/ 198 w 419"/>
                  <a:gd name="T9" fmla="*/ 12 h 382"/>
                  <a:gd name="T10" fmla="*/ 158 w 419"/>
                  <a:gd name="T11" fmla="*/ 2 h 382"/>
                  <a:gd name="T12" fmla="*/ 132 w 419"/>
                  <a:gd name="T13" fmla="*/ 0 h 382"/>
                  <a:gd name="T14" fmla="*/ 107 w 419"/>
                  <a:gd name="T15" fmla="*/ 0 h 382"/>
                  <a:gd name="T16" fmla="*/ 81 w 419"/>
                  <a:gd name="T17" fmla="*/ 5 h 382"/>
                  <a:gd name="T18" fmla="*/ 59 w 419"/>
                  <a:gd name="T19" fmla="*/ 19 h 382"/>
                  <a:gd name="T20" fmla="*/ 44 w 419"/>
                  <a:gd name="T21" fmla="*/ 29 h 382"/>
                  <a:gd name="T22" fmla="*/ 30 w 419"/>
                  <a:gd name="T23" fmla="*/ 47 h 382"/>
                  <a:gd name="T24" fmla="*/ 22 w 419"/>
                  <a:gd name="T25" fmla="*/ 59 h 382"/>
                  <a:gd name="T26" fmla="*/ 12 w 419"/>
                  <a:gd name="T27" fmla="*/ 77 h 382"/>
                  <a:gd name="T28" fmla="*/ 5 w 419"/>
                  <a:gd name="T29" fmla="*/ 96 h 382"/>
                  <a:gd name="T30" fmla="*/ 2 w 419"/>
                  <a:gd name="T31" fmla="*/ 121 h 382"/>
                  <a:gd name="T32" fmla="*/ 0 w 419"/>
                  <a:gd name="T33" fmla="*/ 158 h 382"/>
                  <a:gd name="T34" fmla="*/ 4 w 419"/>
                  <a:gd name="T35" fmla="*/ 194 h 382"/>
                  <a:gd name="T36" fmla="*/ 47 w 419"/>
                  <a:gd name="T37" fmla="*/ 299 h 382"/>
                  <a:gd name="T38" fmla="*/ 67 w 419"/>
                  <a:gd name="T39" fmla="*/ 322 h 382"/>
                  <a:gd name="T40" fmla="*/ 81 w 419"/>
                  <a:gd name="T41" fmla="*/ 339 h 382"/>
                  <a:gd name="T42" fmla="*/ 98 w 419"/>
                  <a:gd name="T43" fmla="*/ 354 h 382"/>
                  <a:gd name="T44" fmla="*/ 117 w 419"/>
                  <a:gd name="T45" fmla="*/ 364 h 382"/>
                  <a:gd name="T46" fmla="*/ 136 w 419"/>
                  <a:gd name="T47" fmla="*/ 374 h 382"/>
                  <a:gd name="T48" fmla="*/ 156 w 419"/>
                  <a:gd name="T49" fmla="*/ 379 h 382"/>
                  <a:gd name="T50" fmla="*/ 177 w 419"/>
                  <a:gd name="T51" fmla="*/ 382 h 382"/>
                  <a:gd name="T52" fmla="*/ 195 w 419"/>
                  <a:gd name="T53" fmla="*/ 381 h 382"/>
                  <a:gd name="T54" fmla="*/ 212 w 419"/>
                  <a:gd name="T55" fmla="*/ 376 h 382"/>
                  <a:gd name="T56" fmla="*/ 232 w 419"/>
                  <a:gd name="T57" fmla="*/ 364 h 382"/>
                  <a:gd name="T58" fmla="*/ 247 w 419"/>
                  <a:gd name="T59" fmla="*/ 349 h 382"/>
                  <a:gd name="T60" fmla="*/ 260 w 419"/>
                  <a:gd name="T61" fmla="*/ 329 h 382"/>
                  <a:gd name="T62" fmla="*/ 272 w 419"/>
                  <a:gd name="T63" fmla="*/ 308 h 382"/>
                  <a:gd name="T64" fmla="*/ 291 w 419"/>
                  <a:gd name="T65" fmla="*/ 268 h 382"/>
                  <a:gd name="T66" fmla="*/ 309 w 419"/>
                  <a:gd name="T67" fmla="*/ 230 h 382"/>
                  <a:gd name="T68" fmla="*/ 330 w 419"/>
                  <a:gd name="T69" fmla="*/ 182 h 382"/>
                  <a:gd name="T70" fmla="*/ 355 w 419"/>
                  <a:gd name="T71" fmla="*/ 141 h 382"/>
                  <a:gd name="T72" fmla="*/ 419 w 419"/>
                  <a:gd name="T73" fmla="*/ 47 h 3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9"/>
                  <a:gd name="T112" fmla="*/ 0 h 382"/>
                  <a:gd name="T113" fmla="*/ 419 w 419"/>
                  <a:gd name="T114" fmla="*/ 382 h 3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9" h="382">
                    <a:moveTo>
                      <a:pt x="419" y="47"/>
                    </a:moveTo>
                    <a:lnTo>
                      <a:pt x="335" y="44"/>
                    </a:lnTo>
                    <a:lnTo>
                      <a:pt x="291" y="37"/>
                    </a:lnTo>
                    <a:lnTo>
                      <a:pt x="247" y="26"/>
                    </a:lnTo>
                    <a:lnTo>
                      <a:pt x="198" y="12"/>
                    </a:lnTo>
                    <a:lnTo>
                      <a:pt x="158" y="2"/>
                    </a:lnTo>
                    <a:lnTo>
                      <a:pt x="132" y="0"/>
                    </a:lnTo>
                    <a:lnTo>
                      <a:pt x="107" y="0"/>
                    </a:lnTo>
                    <a:lnTo>
                      <a:pt x="81" y="5"/>
                    </a:lnTo>
                    <a:lnTo>
                      <a:pt x="59" y="19"/>
                    </a:lnTo>
                    <a:lnTo>
                      <a:pt x="44" y="29"/>
                    </a:lnTo>
                    <a:lnTo>
                      <a:pt x="30" y="47"/>
                    </a:lnTo>
                    <a:lnTo>
                      <a:pt x="22" y="59"/>
                    </a:lnTo>
                    <a:lnTo>
                      <a:pt x="12" y="77"/>
                    </a:lnTo>
                    <a:lnTo>
                      <a:pt x="5" y="96"/>
                    </a:lnTo>
                    <a:lnTo>
                      <a:pt x="2" y="121"/>
                    </a:lnTo>
                    <a:lnTo>
                      <a:pt x="0" y="158"/>
                    </a:lnTo>
                    <a:lnTo>
                      <a:pt x="4" y="194"/>
                    </a:lnTo>
                    <a:lnTo>
                      <a:pt x="47" y="299"/>
                    </a:lnTo>
                    <a:lnTo>
                      <a:pt x="67" y="322"/>
                    </a:lnTo>
                    <a:lnTo>
                      <a:pt x="81" y="339"/>
                    </a:lnTo>
                    <a:lnTo>
                      <a:pt x="98" y="354"/>
                    </a:lnTo>
                    <a:lnTo>
                      <a:pt x="117" y="364"/>
                    </a:lnTo>
                    <a:lnTo>
                      <a:pt x="136" y="374"/>
                    </a:lnTo>
                    <a:lnTo>
                      <a:pt x="156" y="379"/>
                    </a:lnTo>
                    <a:lnTo>
                      <a:pt x="177" y="382"/>
                    </a:lnTo>
                    <a:lnTo>
                      <a:pt x="195" y="381"/>
                    </a:lnTo>
                    <a:lnTo>
                      <a:pt x="212" y="376"/>
                    </a:lnTo>
                    <a:lnTo>
                      <a:pt x="232" y="364"/>
                    </a:lnTo>
                    <a:lnTo>
                      <a:pt x="247" y="349"/>
                    </a:lnTo>
                    <a:lnTo>
                      <a:pt x="260" y="329"/>
                    </a:lnTo>
                    <a:lnTo>
                      <a:pt x="272" y="308"/>
                    </a:lnTo>
                    <a:lnTo>
                      <a:pt x="291" y="268"/>
                    </a:lnTo>
                    <a:lnTo>
                      <a:pt x="309" y="230"/>
                    </a:lnTo>
                    <a:lnTo>
                      <a:pt x="330" y="182"/>
                    </a:lnTo>
                    <a:lnTo>
                      <a:pt x="355" y="141"/>
                    </a:lnTo>
                    <a:lnTo>
                      <a:pt x="419" y="47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91" name="Line 106"/>
              <p:cNvSpPr>
                <a:spLocks noChangeShapeType="1"/>
              </p:cNvSpPr>
              <p:nvPr/>
            </p:nvSpPr>
            <p:spPr bwMode="auto">
              <a:xfrm flipH="1">
                <a:off x="1497" y="3129"/>
                <a:ext cx="196" cy="9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92" name="Group 107"/>
            <p:cNvGrpSpPr>
              <a:grpSpLocks/>
            </p:cNvGrpSpPr>
            <p:nvPr/>
          </p:nvGrpSpPr>
          <p:grpSpPr bwMode="auto">
            <a:xfrm>
              <a:off x="3691" y="2366"/>
              <a:ext cx="345" cy="263"/>
              <a:chOff x="1255" y="2462"/>
              <a:chExt cx="345" cy="263"/>
            </a:xfrm>
          </p:grpSpPr>
          <p:sp>
            <p:nvSpPr>
              <p:cNvPr id="157793" name="Freeform 108"/>
              <p:cNvSpPr>
                <a:spLocks/>
              </p:cNvSpPr>
              <p:nvPr/>
            </p:nvSpPr>
            <p:spPr bwMode="auto">
              <a:xfrm>
                <a:off x="1318" y="2462"/>
                <a:ext cx="282" cy="258"/>
              </a:xfrm>
              <a:custGeom>
                <a:avLst/>
                <a:gdLst>
                  <a:gd name="T0" fmla="*/ 563 w 563"/>
                  <a:gd name="T1" fmla="*/ 64 h 514"/>
                  <a:gd name="T2" fmla="*/ 450 w 563"/>
                  <a:gd name="T3" fmla="*/ 60 h 514"/>
                  <a:gd name="T4" fmla="*/ 391 w 563"/>
                  <a:gd name="T5" fmla="*/ 51 h 514"/>
                  <a:gd name="T6" fmla="*/ 331 w 563"/>
                  <a:gd name="T7" fmla="*/ 36 h 514"/>
                  <a:gd name="T8" fmla="*/ 266 w 563"/>
                  <a:gd name="T9" fmla="*/ 18 h 514"/>
                  <a:gd name="T10" fmla="*/ 213 w 563"/>
                  <a:gd name="T11" fmla="*/ 4 h 514"/>
                  <a:gd name="T12" fmla="*/ 177 w 563"/>
                  <a:gd name="T13" fmla="*/ 0 h 514"/>
                  <a:gd name="T14" fmla="*/ 143 w 563"/>
                  <a:gd name="T15" fmla="*/ 0 h 514"/>
                  <a:gd name="T16" fmla="*/ 109 w 563"/>
                  <a:gd name="T17" fmla="*/ 8 h 514"/>
                  <a:gd name="T18" fmla="*/ 79 w 563"/>
                  <a:gd name="T19" fmla="*/ 26 h 514"/>
                  <a:gd name="T20" fmla="*/ 60 w 563"/>
                  <a:gd name="T21" fmla="*/ 40 h 514"/>
                  <a:gd name="T22" fmla="*/ 41 w 563"/>
                  <a:gd name="T23" fmla="*/ 64 h 514"/>
                  <a:gd name="T24" fmla="*/ 30 w 563"/>
                  <a:gd name="T25" fmla="*/ 82 h 514"/>
                  <a:gd name="T26" fmla="*/ 15 w 563"/>
                  <a:gd name="T27" fmla="*/ 106 h 514"/>
                  <a:gd name="T28" fmla="*/ 7 w 563"/>
                  <a:gd name="T29" fmla="*/ 129 h 514"/>
                  <a:gd name="T30" fmla="*/ 2 w 563"/>
                  <a:gd name="T31" fmla="*/ 163 h 514"/>
                  <a:gd name="T32" fmla="*/ 0 w 563"/>
                  <a:gd name="T33" fmla="*/ 214 h 514"/>
                  <a:gd name="T34" fmla="*/ 6 w 563"/>
                  <a:gd name="T35" fmla="*/ 263 h 514"/>
                  <a:gd name="T36" fmla="*/ 63 w 563"/>
                  <a:gd name="T37" fmla="*/ 402 h 514"/>
                  <a:gd name="T38" fmla="*/ 89 w 563"/>
                  <a:gd name="T39" fmla="*/ 434 h 514"/>
                  <a:gd name="T40" fmla="*/ 109 w 563"/>
                  <a:gd name="T41" fmla="*/ 456 h 514"/>
                  <a:gd name="T42" fmla="*/ 132 w 563"/>
                  <a:gd name="T43" fmla="*/ 476 h 514"/>
                  <a:gd name="T44" fmla="*/ 157 w 563"/>
                  <a:gd name="T45" fmla="*/ 489 h 514"/>
                  <a:gd name="T46" fmla="*/ 183 w 563"/>
                  <a:gd name="T47" fmla="*/ 503 h 514"/>
                  <a:gd name="T48" fmla="*/ 209 w 563"/>
                  <a:gd name="T49" fmla="*/ 510 h 514"/>
                  <a:gd name="T50" fmla="*/ 237 w 563"/>
                  <a:gd name="T51" fmla="*/ 514 h 514"/>
                  <a:gd name="T52" fmla="*/ 262 w 563"/>
                  <a:gd name="T53" fmla="*/ 512 h 514"/>
                  <a:gd name="T54" fmla="*/ 285 w 563"/>
                  <a:gd name="T55" fmla="*/ 506 h 514"/>
                  <a:gd name="T56" fmla="*/ 311 w 563"/>
                  <a:gd name="T57" fmla="*/ 489 h 514"/>
                  <a:gd name="T58" fmla="*/ 331 w 563"/>
                  <a:gd name="T59" fmla="*/ 469 h 514"/>
                  <a:gd name="T60" fmla="*/ 349 w 563"/>
                  <a:gd name="T61" fmla="*/ 444 h 514"/>
                  <a:gd name="T62" fmla="*/ 365 w 563"/>
                  <a:gd name="T63" fmla="*/ 414 h 514"/>
                  <a:gd name="T64" fmla="*/ 391 w 563"/>
                  <a:gd name="T65" fmla="*/ 360 h 514"/>
                  <a:gd name="T66" fmla="*/ 414 w 563"/>
                  <a:gd name="T67" fmla="*/ 310 h 514"/>
                  <a:gd name="T68" fmla="*/ 443 w 563"/>
                  <a:gd name="T69" fmla="*/ 246 h 514"/>
                  <a:gd name="T70" fmla="*/ 477 w 563"/>
                  <a:gd name="T71" fmla="*/ 192 h 514"/>
                  <a:gd name="T72" fmla="*/ 563 w 563"/>
                  <a:gd name="T73" fmla="*/ 64 h 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4"/>
                  <a:gd name="T113" fmla="*/ 563 w 563"/>
                  <a:gd name="T114" fmla="*/ 514 h 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4">
                    <a:moveTo>
                      <a:pt x="563" y="64"/>
                    </a:moveTo>
                    <a:lnTo>
                      <a:pt x="450" y="60"/>
                    </a:lnTo>
                    <a:lnTo>
                      <a:pt x="391" y="51"/>
                    </a:lnTo>
                    <a:lnTo>
                      <a:pt x="331" y="36"/>
                    </a:lnTo>
                    <a:lnTo>
                      <a:pt x="266" y="18"/>
                    </a:lnTo>
                    <a:lnTo>
                      <a:pt x="213" y="4"/>
                    </a:lnTo>
                    <a:lnTo>
                      <a:pt x="177" y="0"/>
                    </a:lnTo>
                    <a:lnTo>
                      <a:pt x="143" y="0"/>
                    </a:lnTo>
                    <a:lnTo>
                      <a:pt x="109" y="8"/>
                    </a:lnTo>
                    <a:lnTo>
                      <a:pt x="79" y="26"/>
                    </a:lnTo>
                    <a:lnTo>
                      <a:pt x="60" y="40"/>
                    </a:lnTo>
                    <a:lnTo>
                      <a:pt x="41" y="64"/>
                    </a:lnTo>
                    <a:lnTo>
                      <a:pt x="30" y="82"/>
                    </a:lnTo>
                    <a:lnTo>
                      <a:pt x="15" y="106"/>
                    </a:lnTo>
                    <a:lnTo>
                      <a:pt x="7" y="129"/>
                    </a:lnTo>
                    <a:lnTo>
                      <a:pt x="2" y="163"/>
                    </a:lnTo>
                    <a:lnTo>
                      <a:pt x="0" y="214"/>
                    </a:lnTo>
                    <a:lnTo>
                      <a:pt x="6" y="263"/>
                    </a:lnTo>
                    <a:lnTo>
                      <a:pt x="63" y="402"/>
                    </a:lnTo>
                    <a:lnTo>
                      <a:pt x="89" y="434"/>
                    </a:lnTo>
                    <a:lnTo>
                      <a:pt x="109" y="456"/>
                    </a:lnTo>
                    <a:lnTo>
                      <a:pt x="132" y="476"/>
                    </a:lnTo>
                    <a:lnTo>
                      <a:pt x="157" y="489"/>
                    </a:lnTo>
                    <a:lnTo>
                      <a:pt x="183" y="503"/>
                    </a:lnTo>
                    <a:lnTo>
                      <a:pt x="209" y="510"/>
                    </a:lnTo>
                    <a:lnTo>
                      <a:pt x="237" y="514"/>
                    </a:lnTo>
                    <a:lnTo>
                      <a:pt x="262" y="512"/>
                    </a:lnTo>
                    <a:lnTo>
                      <a:pt x="285" y="506"/>
                    </a:lnTo>
                    <a:lnTo>
                      <a:pt x="311" y="489"/>
                    </a:lnTo>
                    <a:lnTo>
                      <a:pt x="331" y="469"/>
                    </a:lnTo>
                    <a:lnTo>
                      <a:pt x="349" y="444"/>
                    </a:lnTo>
                    <a:lnTo>
                      <a:pt x="365" y="414"/>
                    </a:lnTo>
                    <a:lnTo>
                      <a:pt x="391" y="360"/>
                    </a:lnTo>
                    <a:lnTo>
                      <a:pt x="414" y="310"/>
                    </a:lnTo>
                    <a:lnTo>
                      <a:pt x="443" y="246"/>
                    </a:lnTo>
                    <a:lnTo>
                      <a:pt x="477" y="192"/>
                    </a:lnTo>
                    <a:lnTo>
                      <a:pt x="563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794" name="Freeform 109"/>
              <p:cNvSpPr>
                <a:spLocks/>
              </p:cNvSpPr>
              <p:nvPr/>
            </p:nvSpPr>
            <p:spPr bwMode="auto">
              <a:xfrm>
                <a:off x="1255" y="2496"/>
                <a:ext cx="344" cy="229"/>
              </a:xfrm>
              <a:custGeom>
                <a:avLst/>
                <a:gdLst>
                  <a:gd name="T0" fmla="*/ 689 w 689"/>
                  <a:gd name="T1" fmla="*/ 0 h 457"/>
                  <a:gd name="T2" fmla="*/ 154 w 689"/>
                  <a:gd name="T3" fmla="*/ 263 h 457"/>
                  <a:gd name="T4" fmla="*/ 108 w 689"/>
                  <a:gd name="T5" fmla="*/ 300 h 457"/>
                  <a:gd name="T6" fmla="*/ 85 w 689"/>
                  <a:gd name="T7" fmla="*/ 324 h 457"/>
                  <a:gd name="T8" fmla="*/ 70 w 689"/>
                  <a:gd name="T9" fmla="*/ 343 h 457"/>
                  <a:gd name="T10" fmla="*/ 51 w 689"/>
                  <a:gd name="T11" fmla="*/ 368 h 457"/>
                  <a:gd name="T12" fmla="*/ 34 w 689"/>
                  <a:gd name="T13" fmla="*/ 396 h 457"/>
                  <a:gd name="T14" fmla="*/ 15 w 689"/>
                  <a:gd name="T15" fmla="*/ 428 h 457"/>
                  <a:gd name="T16" fmla="*/ 0 w 689"/>
                  <a:gd name="T17" fmla="*/ 457 h 4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9"/>
                  <a:gd name="T28" fmla="*/ 0 h 457"/>
                  <a:gd name="T29" fmla="*/ 689 w 689"/>
                  <a:gd name="T30" fmla="*/ 457 h 4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9" h="457">
                    <a:moveTo>
                      <a:pt x="689" y="0"/>
                    </a:moveTo>
                    <a:lnTo>
                      <a:pt x="154" y="263"/>
                    </a:lnTo>
                    <a:lnTo>
                      <a:pt x="108" y="300"/>
                    </a:lnTo>
                    <a:lnTo>
                      <a:pt x="85" y="324"/>
                    </a:lnTo>
                    <a:lnTo>
                      <a:pt x="70" y="343"/>
                    </a:lnTo>
                    <a:lnTo>
                      <a:pt x="51" y="368"/>
                    </a:lnTo>
                    <a:lnTo>
                      <a:pt x="34" y="396"/>
                    </a:lnTo>
                    <a:lnTo>
                      <a:pt x="15" y="428"/>
                    </a:lnTo>
                    <a:lnTo>
                      <a:pt x="0" y="45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795" name="Group 110"/>
            <p:cNvGrpSpPr>
              <a:grpSpLocks/>
            </p:cNvGrpSpPr>
            <p:nvPr/>
          </p:nvGrpSpPr>
          <p:grpSpPr bwMode="auto">
            <a:xfrm>
              <a:off x="3691" y="2734"/>
              <a:ext cx="400" cy="257"/>
              <a:chOff x="1255" y="2830"/>
              <a:chExt cx="400" cy="257"/>
            </a:xfrm>
          </p:grpSpPr>
          <p:sp>
            <p:nvSpPr>
              <p:cNvPr id="157796" name="Freeform 111"/>
              <p:cNvSpPr>
                <a:spLocks/>
              </p:cNvSpPr>
              <p:nvPr/>
            </p:nvSpPr>
            <p:spPr bwMode="auto">
              <a:xfrm>
                <a:off x="1255" y="2924"/>
                <a:ext cx="146" cy="109"/>
              </a:xfrm>
              <a:custGeom>
                <a:avLst/>
                <a:gdLst>
                  <a:gd name="T0" fmla="*/ 293 w 293"/>
                  <a:gd name="T1" fmla="*/ 17 h 217"/>
                  <a:gd name="T2" fmla="*/ 213 w 293"/>
                  <a:gd name="T3" fmla="*/ 0 h 217"/>
                  <a:gd name="T4" fmla="*/ 188 w 293"/>
                  <a:gd name="T5" fmla="*/ 3 h 217"/>
                  <a:gd name="T6" fmla="*/ 164 w 293"/>
                  <a:gd name="T7" fmla="*/ 10 h 217"/>
                  <a:gd name="T8" fmla="*/ 142 w 293"/>
                  <a:gd name="T9" fmla="*/ 20 h 217"/>
                  <a:gd name="T10" fmla="*/ 119 w 293"/>
                  <a:gd name="T11" fmla="*/ 31 h 217"/>
                  <a:gd name="T12" fmla="*/ 102 w 293"/>
                  <a:gd name="T13" fmla="*/ 43 h 217"/>
                  <a:gd name="T14" fmla="*/ 85 w 293"/>
                  <a:gd name="T15" fmla="*/ 60 h 217"/>
                  <a:gd name="T16" fmla="*/ 70 w 293"/>
                  <a:gd name="T17" fmla="*/ 74 h 217"/>
                  <a:gd name="T18" fmla="*/ 56 w 293"/>
                  <a:gd name="T19" fmla="*/ 92 h 217"/>
                  <a:gd name="T20" fmla="*/ 41 w 293"/>
                  <a:gd name="T21" fmla="*/ 119 h 217"/>
                  <a:gd name="T22" fmla="*/ 29 w 293"/>
                  <a:gd name="T23" fmla="*/ 141 h 217"/>
                  <a:gd name="T24" fmla="*/ 14 w 293"/>
                  <a:gd name="T25" fmla="*/ 176 h 217"/>
                  <a:gd name="T26" fmla="*/ 0 w 293"/>
                  <a:gd name="T27" fmla="*/ 217 h 2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3"/>
                  <a:gd name="T43" fmla="*/ 0 h 217"/>
                  <a:gd name="T44" fmla="*/ 293 w 293"/>
                  <a:gd name="T45" fmla="*/ 217 h 2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3" h="217">
                    <a:moveTo>
                      <a:pt x="293" y="17"/>
                    </a:moveTo>
                    <a:lnTo>
                      <a:pt x="213" y="0"/>
                    </a:lnTo>
                    <a:lnTo>
                      <a:pt x="188" y="3"/>
                    </a:lnTo>
                    <a:lnTo>
                      <a:pt x="164" y="10"/>
                    </a:lnTo>
                    <a:lnTo>
                      <a:pt x="142" y="20"/>
                    </a:lnTo>
                    <a:lnTo>
                      <a:pt x="119" y="31"/>
                    </a:lnTo>
                    <a:lnTo>
                      <a:pt x="102" y="43"/>
                    </a:lnTo>
                    <a:lnTo>
                      <a:pt x="85" y="60"/>
                    </a:lnTo>
                    <a:lnTo>
                      <a:pt x="70" y="74"/>
                    </a:lnTo>
                    <a:lnTo>
                      <a:pt x="56" y="92"/>
                    </a:lnTo>
                    <a:lnTo>
                      <a:pt x="41" y="119"/>
                    </a:lnTo>
                    <a:lnTo>
                      <a:pt x="29" y="141"/>
                    </a:lnTo>
                    <a:lnTo>
                      <a:pt x="14" y="176"/>
                    </a:lnTo>
                    <a:lnTo>
                      <a:pt x="0" y="21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797" name="Group 112"/>
              <p:cNvGrpSpPr>
                <a:grpSpLocks/>
              </p:cNvGrpSpPr>
              <p:nvPr/>
            </p:nvGrpSpPr>
            <p:grpSpPr bwMode="auto">
              <a:xfrm>
                <a:off x="1373" y="2830"/>
                <a:ext cx="282" cy="257"/>
                <a:chOff x="1373" y="2830"/>
                <a:chExt cx="282" cy="257"/>
              </a:xfrm>
            </p:grpSpPr>
            <p:sp>
              <p:nvSpPr>
                <p:cNvPr id="157798" name="Freeform 113"/>
                <p:cNvSpPr>
                  <a:spLocks/>
                </p:cNvSpPr>
                <p:nvPr/>
              </p:nvSpPr>
              <p:spPr bwMode="auto">
                <a:xfrm>
                  <a:off x="1373" y="2830"/>
                  <a:ext cx="282" cy="257"/>
                </a:xfrm>
                <a:custGeom>
                  <a:avLst/>
                  <a:gdLst>
                    <a:gd name="T0" fmla="*/ 563 w 563"/>
                    <a:gd name="T1" fmla="*/ 451 h 515"/>
                    <a:gd name="T2" fmla="*/ 450 w 563"/>
                    <a:gd name="T3" fmla="*/ 455 h 515"/>
                    <a:gd name="T4" fmla="*/ 391 w 563"/>
                    <a:gd name="T5" fmla="*/ 463 h 515"/>
                    <a:gd name="T6" fmla="*/ 331 w 563"/>
                    <a:gd name="T7" fmla="*/ 479 h 515"/>
                    <a:gd name="T8" fmla="*/ 266 w 563"/>
                    <a:gd name="T9" fmla="*/ 497 h 515"/>
                    <a:gd name="T10" fmla="*/ 213 w 563"/>
                    <a:gd name="T11" fmla="*/ 511 h 515"/>
                    <a:gd name="T12" fmla="*/ 177 w 563"/>
                    <a:gd name="T13" fmla="*/ 515 h 515"/>
                    <a:gd name="T14" fmla="*/ 143 w 563"/>
                    <a:gd name="T15" fmla="*/ 515 h 515"/>
                    <a:gd name="T16" fmla="*/ 109 w 563"/>
                    <a:gd name="T17" fmla="*/ 506 h 515"/>
                    <a:gd name="T18" fmla="*/ 79 w 563"/>
                    <a:gd name="T19" fmla="*/ 488 h 515"/>
                    <a:gd name="T20" fmla="*/ 60 w 563"/>
                    <a:gd name="T21" fmla="*/ 474 h 515"/>
                    <a:gd name="T22" fmla="*/ 41 w 563"/>
                    <a:gd name="T23" fmla="*/ 451 h 515"/>
                    <a:gd name="T24" fmla="*/ 30 w 563"/>
                    <a:gd name="T25" fmla="*/ 433 h 515"/>
                    <a:gd name="T26" fmla="*/ 15 w 563"/>
                    <a:gd name="T27" fmla="*/ 409 h 515"/>
                    <a:gd name="T28" fmla="*/ 8 w 563"/>
                    <a:gd name="T29" fmla="*/ 385 h 515"/>
                    <a:gd name="T30" fmla="*/ 3 w 563"/>
                    <a:gd name="T31" fmla="*/ 352 h 515"/>
                    <a:gd name="T32" fmla="*/ 0 w 563"/>
                    <a:gd name="T33" fmla="*/ 301 h 515"/>
                    <a:gd name="T34" fmla="*/ 6 w 563"/>
                    <a:gd name="T35" fmla="*/ 252 h 515"/>
                    <a:gd name="T36" fmla="*/ 63 w 563"/>
                    <a:gd name="T37" fmla="*/ 113 h 515"/>
                    <a:gd name="T38" fmla="*/ 89 w 563"/>
                    <a:gd name="T39" fmla="*/ 81 h 515"/>
                    <a:gd name="T40" fmla="*/ 109 w 563"/>
                    <a:gd name="T41" fmla="*/ 59 h 515"/>
                    <a:gd name="T42" fmla="*/ 132 w 563"/>
                    <a:gd name="T43" fmla="*/ 39 h 515"/>
                    <a:gd name="T44" fmla="*/ 157 w 563"/>
                    <a:gd name="T45" fmla="*/ 25 h 515"/>
                    <a:gd name="T46" fmla="*/ 183 w 563"/>
                    <a:gd name="T47" fmla="*/ 11 h 515"/>
                    <a:gd name="T48" fmla="*/ 209 w 563"/>
                    <a:gd name="T49" fmla="*/ 4 h 515"/>
                    <a:gd name="T50" fmla="*/ 237 w 563"/>
                    <a:gd name="T51" fmla="*/ 0 h 515"/>
                    <a:gd name="T52" fmla="*/ 262 w 563"/>
                    <a:gd name="T53" fmla="*/ 3 h 515"/>
                    <a:gd name="T54" fmla="*/ 285 w 563"/>
                    <a:gd name="T55" fmla="*/ 9 h 515"/>
                    <a:gd name="T56" fmla="*/ 311 w 563"/>
                    <a:gd name="T57" fmla="*/ 25 h 515"/>
                    <a:gd name="T58" fmla="*/ 331 w 563"/>
                    <a:gd name="T59" fmla="*/ 46 h 515"/>
                    <a:gd name="T60" fmla="*/ 349 w 563"/>
                    <a:gd name="T61" fmla="*/ 71 h 515"/>
                    <a:gd name="T62" fmla="*/ 365 w 563"/>
                    <a:gd name="T63" fmla="*/ 100 h 515"/>
                    <a:gd name="T64" fmla="*/ 391 w 563"/>
                    <a:gd name="T65" fmla="*/ 155 h 515"/>
                    <a:gd name="T66" fmla="*/ 414 w 563"/>
                    <a:gd name="T67" fmla="*/ 205 h 515"/>
                    <a:gd name="T68" fmla="*/ 443 w 563"/>
                    <a:gd name="T69" fmla="*/ 269 h 515"/>
                    <a:gd name="T70" fmla="*/ 477 w 563"/>
                    <a:gd name="T71" fmla="*/ 323 h 515"/>
                    <a:gd name="T72" fmla="*/ 563 w 563"/>
                    <a:gd name="T73" fmla="*/ 451 h 5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3"/>
                    <a:gd name="T112" fmla="*/ 0 h 515"/>
                    <a:gd name="T113" fmla="*/ 563 w 563"/>
                    <a:gd name="T114" fmla="*/ 515 h 5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3" h="515">
                      <a:moveTo>
                        <a:pt x="563" y="451"/>
                      </a:moveTo>
                      <a:lnTo>
                        <a:pt x="450" y="455"/>
                      </a:lnTo>
                      <a:lnTo>
                        <a:pt x="391" y="463"/>
                      </a:lnTo>
                      <a:lnTo>
                        <a:pt x="331" y="479"/>
                      </a:lnTo>
                      <a:lnTo>
                        <a:pt x="266" y="497"/>
                      </a:lnTo>
                      <a:lnTo>
                        <a:pt x="213" y="511"/>
                      </a:lnTo>
                      <a:lnTo>
                        <a:pt x="177" y="515"/>
                      </a:lnTo>
                      <a:lnTo>
                        <a:pt x="143" y="515"/>
                      </a:lnTo>
                      <a:lnTo>
                        <a:pt x="109" y="506"/>
                      </a:lnTo>
                      <a:lnTo>
                        <a:pt x="79" y="488"/>
                      </a:lnTo>
                      <a:lnTo>
                        <a:pt x="60" y="474"/>
                      </a:lnTo>
                      <a:lnTo>
                        <a:pt x="41" y="451"/>
                      </a:lnTo>
                      <a:lnTo>
                        <a:pt x="30" y="433"/>
                      </a:lnTo>
                      <a:lnTo>
                        <a:pt x="15" y="409"/>
                      </a:lnTo>
                      <a:lnTo>
                        <a:pt x="8" y="385"/>
                      </a:lnTo>
                      <a:lnTo>
                        <a:pt x="3" y="352"/>
                      </a:lnTo>
                      <a:lnTo>
                        <a:pt x="0" y="301"/>
                      </a:lnTo>
                      <a:lnTo>
                        <a:pt x="6" y="252"/>
                      </a:lnTo>
                      <a:lnTo>
                        <a:pt x="63" y="113"/>
                      </a:lnTo>
                      <a:lnTo>
                        <a:pt x="89" y="81"/>
                      </a:lnTo>
                      <a:lnTo>
                        <a:pt x="109" y="59"/>
                      </a:lnTo>
                      <a:lnTo>
                        <a:pt x="132" y="39"/>
                      </a:lnTo>
                      <a:lnTo>
                        <a:pt x="157" y="25"/>
                      </a:lnTo>
                      <a:lnTo>
                        <a:pt x="183" y="11"/>
                      </a:lnTo>
                      <a:lnTo>
                        <a:pt x="209" y="4"/>
                      </a:lnTo>
                      <a:lnTo>
                        <a:pt x="237" y="0"/>
                      </a:lnTo>
                      <a:lnTo>
                        <a:pt x="262" y="3"/>
                      </a:lnTo>
                      <a:lnTo>
                        <a:pt x="285" y="9"/>
                      </a:lnTo>
                      <a:lnTo>
                        <a:pt x="311" y="25"/>
                      </a:lnTo>
                      <a:lnTo>
                        <a:pt x="331" y="46"/>
                      </a:lnTo>
                      <a:lnTo>
                        <a:pt x="349" y="71"/>
                      </a:lnTo>
                      <a:lnTo>
                        <a:pt x="365" y="100"/>
                      </a:lnTo>
                      <a:lnTo>
                        <a:pt x="391" y="155"/>
                      </a:lnTo>
                      <a:lnTo>
                        <a:pt x="414" y="205"/>
                      </a:lnTo>
                      <a:lnTo>
                        <a:pt x="443" y="269"/>
                      </a:lnTo>
                      <a:lnTo>
                        <a:pt x="477" y="323"/>
                      </a:lnTo>
                      <a:lnTo>
                        <a:pt x="563" y="45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799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1" y="2925"/>
                  <a:ext cx="262" cy="129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800" name="Group 115"/>
            <p:cNvGrpSpPr>
              <a:grpSpLocks/>
            </p:cNvGrpSpPr>
            <p:nvPr/>
          </p:nvGrpSpPr>
          <p:grpSpPr bwMode="auto">
            <a:xfrm>
              <a:off x="4797" y="2059"/>
              <a:ext cx="227" cy="1570"/>
              <a:chOff x="2361" y="2155"/>
              <a:chExt cx="227" cy="1570"/>
            </a:xfrm>
          </p:grpSpPr>
          <p:sp>
            <p:nvSpPr>
              <p:cNvPr id="157801" name="Freeform 116"/>
              <p:cNvSpPr>
                <a:spLocks/>
              </p:cNvSpPr>
              <p:nvPr/>
            </p:nvSpPr>
            <p:spPr bwMode="auto">
              <a:xfrm>
                <a:off x="2361" y="2155"/>
                <a:ext cx="227" cy="334"/>
              </a:xfrm>
              <a:custGeom>
                <a:avLst/>
                <a:gdLst>
                  <a:gd name="T0" fmla="*/ 228 w 453"/>
                  <a:gd name="T1" fmla="*/ 0 h 666"/>
                  <a:gd name="T2" fmla="*/ 282 w 453"/>
                  <a:gd name="T3" fmla="*/ 134 h 666"/>
                  <a:gd name="T4" fmla="*/ 313 w 453"/>
                  <a:gd name="T5" fmla="*/ 195 h 666"/>
                  <a:gd name="T6" fmla="*/ 347 w 453"/>
                  <a:gd name="T7" fmla="*/ 248 h 666"/>
                  <a:gd name="T8" fmla="*/ 377 w 453"/>
                  <a:gd name="T9" fmla="*/ 291 h 666"/>
                  <a:gd name="T10" fmla="*/ 399 w 453"/>
                  <a:gd name="T11" fmla="*/ 323 h 666"/>
                  <a:gd name="T12" fmla="*/ 423 w 453"/>
                  <a:gd name="T13" fmla="*/ 359 h 666"/>
                  <a:gd name="T14" fmla="*/ 438 w 453"/>
                  <a:gd name="T15" fmla="*/ 396 h 666"/>
                  <a:gd name="T16" fmla="*/ 449 w 453"/>
                  <a:gd name="T17" fmla="*/ 425 h 666"/>
                  <a:gd name="T18" fmla="*/ 453 w 453"/>
                  <a:gd name="T19" fmla="*/ 464 h 666"/>
                  <a:gd name="T20" fmla="*/ 450 w 453"/>
                  <a:gd name="T21" fmla="*/ 505 h 666"/>
                  <a:gd name="T22" fmla="*/ 440 w 453"/>
                  <a:gd name="T23" fmla="*/ 542 h 666"/>
                  <a:gd name="T24" fmla="*/ 423 w 453"/>
                  <a:gd name="T25" fmla="*/ 579 h 666"/>
                  <a:gd name="T26" fmla="*/ 402 w 453"/>
                  <a:gd name="T27" fmla="*/ 606 h 666"/>
                  <a:gd name="T28" fmla="*/ 382 w 453"/>
                  <a:gd name="T29" fmla="*/ 626 h 666"/>
                  <a:gd name="T30" fmla="*/ 350 w 453"/>
                  <a:gd name="T31" fmla="*/ 647 h 666"/>
                  <a:gd name="T32" fmla="*/ 307 w 453"/>
                  <a:gd name="T33" fmla="*/ 662 h 666"/>
                  <a:gd name="T34" fmla="*/ 273 w 453"/>
                  <a:gd name="T35" fmla="*/ 666 h 666"/>
                  <a:gd name="T36" fmla="*/ 194 w 453"/>
                  <a:gd name="T37" fmla="*/ 666 h 666"/>
                  <a:gd name="T38" fmla="*/ 147 w 453"/>
                  <a:gd name="T39" fmla="*/ 664 h 666"/>
                  <a:gd name="T40" fmla="*/ 110 w 453"/>
                  <a:gd name="T41" fmla="*/ 650 h 666"/>
                  <a:gd name="T42" fmla="*/ 76 w 453"/>
                  <a:gd name="T43" fmla="*/ 630 h 666"/>
                  <a:gd name="T44" fmla="*/ 45 w 453"/>
                  <a:gd name="T45" fmla="*/ 599 h 666"/>
                  <a:gd name="T46" fmla="*/ 22 w 453"/>
                  <a:gd name="T47" fmla="*/ 559 h 666"/>
                  <a:gd name="T48" fmla="*/ 7 w 453"/>
                  <a:gd name="T49" fmla="*/ 521 h 666"/>
                  <a:gd name="T50" fmla="*/ 0 w 453"/>
                  <a:gd name="T51" fmla="*/ 470 h 666"/>
                  <a:gd name="T52" fmla="*/ 1 w 453"/>
                  <a:gd name="T53" fmla="*/ 433 h 666"/>
                  <a:gd name="T54" fmla="*/ 15 w 453"/>
                  <a:gd name="T55" fmla="*/ 389 h 666"/>
                  <a:gd name="T56" fmla="*/ 37 w 453"/>
                  <a:gd name="T57" fmla="*/ 344 h 666"/>
                  <a:gd name="T58" fmla="*/ 66 w 453"/>
                  <a:gd name="T59" fmla="*/ 303 h 666"/>
                  <a:gd name="T60" fmla="*/ 99 w 453"/>
                  <a:gd name="T61" fmla="*/ 260 h 666"/>
                  <a:gd name="T62" fmla="*/ 137 w 453"/>
                  <a:gd name="T63" fmla="*/ 199 h 666"/>
                  <a:gd name="T64" fmla="*/ 168 w 453"/>
                  <a:gd name="T65" fmla="*/ 137 h 666"/>
                  <a:gd name="T66" fmla="*/ 228 w 453"/>
                  <a:gd name="T67" fmla="*/ 0 h 6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3"/>
                  <a:gd name="T103" fmla="*/ 0 h 666"/>
                  <a:gd name="T104" fmla="*/ 453 w 453"/>
                  <a:gd name="T105" fmla="*/ 666 h 6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3" h="666">
                    <a:moveTo>
                      <a:pt x="228" y="0"/>
                    </a:moveTo>
                    <a:lnTo>
                      <a:pt x="282" y="134"/>
                    </a:lnTo>
                    <a:lnTo>
                      <a:pt x="313" y="195"/>
                    </a:lnTo>
                    <a:lnTo>
                      <a:pt x="347" y="248"/>
                    </a:lnTo>
                    <a:lnTo>
                      <a:pt x="377" y="291"/>
                    </a:lnTo>
                    <a:lnTo>
                      <a:pt x="399" y="323"/>
                    </a:lnTo>
                    <a:lnTo>
                      <a:pt x="423" y="359"/>
                    </a:lnTo>
                    <a:lnTo>
                      <a:pt x="438" y="396"/>
                    </a:lnTo>
                    <a:lnTo>
                      <a:pt x="449" y="425"/>
                    </a:lnTo>
                    <a:lnTo>
                      <a:pt x="453" y="464"/>
                    </a:lnTo>
                    <a:lnTo>
                      <a:pt x="450" y="505"/>
                    </a:lnTo>
                    <a:lnTo>
                      <a:pt x="440" y="542"/>
                    </a:lnTo>
                    <a:lnTo>
                      <a:pt x="423" y="579"/>
                    </a:lnTo>
                    <a:lnTo>
                      <a:pt x="402" y="606"/>
                    </a:lnTo>
                    <a:lnTo>
                      <a:pt x="382" y="626"/>
                    </a:lnTo>
                    <a:lnTo>
                      <a:pt x="350" y="647"/>
                    </a:lnTo>
                    <a:lnTo>
                      <a:pt x="307" y="662"/>
                    </a:lnTo>
                    <a:lnTo>
                      <a:pt x="273" y="666"/>
                    </a:lnTo>
                    <a:lnTo>
                      <a:pt x="194" y="666"/>
                    </a:lnTo>
                    <a:lnTo>
                      <a:pt x="147" y="664"/>
                    </a:lnTo>
                    <a:lnTo>
                      <a:pt x="110" y="650"/>
                    </a:lnTo>
                    <a:lnTo>
                      <a:pt x="76" y="630"/>
                    </a:lnTo>
                    <a:lnTo>
                      <a:pt x="45" y="599"/>
                    </a:lnTo>
                    <a:lnTo>
                      <a:pt x="22" y="559"/>
                    </a:lnTo>
                    <a:lnTo>
                      <a:pt x="7" y="521"/>
                    </a:lnTo>
                    <a:lnTo>
                      <a:pt x="0" y="470"/>
                    </a:lnTo>
                    <a:lnTo>
                      <a:pt x="1" y="433"/>
                    </a:lnTo>
                    <a:lnTo>
                      <a:pt x="15" y="389"/>
                    </a:lnTo>
                    <a:lnTo>
                      <a:pt x="37" y="344"/>
                    </a:lnTo>
                    <a:lnTo>
                      <a:pt x="66" y="303"/>
                    </a:lnTo>
                    <a:lnTo>
                      <a:pt x="99" y="260"/>
                    </a:lnTo>
                    <a:lnTo>
                      <a:pt x="137" y="199"/>
                    </a:lnTo>
                    <a:lnTo>
                      <a:pt x="168" y="13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02" name="Line 117"/>
              <p:cNvSpPr>
                <a:spLocks noChangeShapeType="1"/>
              </p:cNvSpPr>
              <p:nvPr/>
            </p:nvSpPr>
            <p:spPr bwMode="auto">
              <a:xfrm>
                <a:off x="2476" y="2165"/>
                <a:ext cx="1" cy="156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03" name="Group 118"/>
            <p:cNvGrpSpPr>
              <a:grpSpLocks/>
            </p:cNvGrpSpPr>
            <p:nvPr/>
          </p:nvGrpSpPr>
          <p:grpSpPr bwMode="auto">
            <a:xfrm>
              <a:off x="4515" y="3015"/>
              <a:ext cx="189" cy="185"/>
              <a:chOff x="2079" y="3111"/>
              <a:chExt cx="189" cy="185"/>
            </a:xfrm>
          </p:grpSpPr>
          <p:sp>
            <p:nvSpPr>
              <p:cNvPr id="157804" name="Freeform 119"/>
              <p:cNvSpPr>
                <a:spLocks/>
              </p:cNvSpPr>
              <p:nvPr/>
            </p:nvSpPr>
            <p:spPr bwMode="auto">
              <a:xfrm>
                <a:off x="2079" y="3111"/>
                <a:ext cx="189" cy="185"/>
              </a:xfrm>
              <a:custGeom>
                <a:avLst/>
                <a:gdLst>
                  <a:gd name="T0" fmla="*/ 0 w 378"/>
                  <a:gd name="T1" fmla="*/ 45 h 370"/>
                  <a:gd name="T2" fmla="*/ 76 w 378"/>
                  <a:gd name="T3" fmla="*/ 43 h 370"/>
                  <a:gd name="T4" fmla="*/ 115 w 378"/>
                  <a:gd name="T5" fmla="*/ 36 h 370"/>
                  <a:gd name="T6" fmla="*/ 155 w 378"/>
                  <a:gd name="T7" fmla="*/ 25 h 370"/>
                  <a:gd name="T8" fmla="*/ 199 w 378"/>
                  <a:gd name="T9" fmla="*/ 12 h 370"/>
                  <a:gd name="T10" fmla="*/ 235 w 378"/>
                  <a:gd name="T11" fmla="*/ 2 h 370"/>
                  <a:gd name="T12" fmla="*/ 259 w 378"/>
                  <a:gd name="T13" fmla="*/ 0 h 370"/>
                  <a:gd name="T14" fmla="*/ 282 w 378"/>
                  <a:gd name="T15" fmla="*/ 0 h 370"/>
                  <a:gd name="T16" fmla="*/ 306 w 378"/>
                  <a:gd name="T17" fmla="*/ 5 h 370"/>
                  <a:gd name="T18" fmla="*/ 325 w 378"/>
                  <a:gd name="T19" fmla="*/ 19 h 370"/>
                  <a:gd name="T20" fmla="*/ 338 w 378"/>
                  <a:gd name="T21" fmla="*/ 28 h 370"/>
                  <a:gd name="T22" fmla="*/ 351 w 378"/>
                  <a:gd name="T23" fmla="*/ 45 h 370"/>
                  <a:gd name="T24" fmla="*/ 359 w 378"/>
                  <a:gd name="T25" fmla="*/ 58 h 370"/>
                  <a:gd name="T26" fmla="*/ 368 w 378"/>
                  <a:gd name="T27" fmla="*/ 75 h 370"/>
                  <a:gd name="T28" fmla="*/ 374 w 378"/>
                  <a:gd name="T29" fmla="*/ 93 h 370"/>
                  <a:gd name="T30" fmla="*/ 377 w 378"/>
                  <a:gd name="T31" fmla="*/ 117 h 370"/>
                  <a:gd name="T32" fmla="*/ 378 w 378"/>
                  <a:gd name="T33" fmla="*/ 153 h 370"/>
                  <a:gd name="T34" fmla="*/ 375 w 378"/>
                  <a:gd name="T35" fmla="*/ 188 h 370"/>
                  <a:gd name="T36" fmla="*/ 336 w 378"/>
                  <a:gd name="T37" fmla="*/ 289 h 370"/>
                  <a:gd name="T38" fmla="*/ 318 w 378"/>
                  <a:gd name="T39" fmla="*/ 312 h 370"/>
                  <a:gd name="T40" fmla="*/ 306 w 378"/>
                  <a:gd name="T41" fmla="*/ 328 h 370"/>
                  <a:gd name="T42" fmla="*/ 290 w 378"/>
                  <a:gd name="T43" fmla="*/ 343 h 370"/>
                  <a:gd name="T44" fmla="*/ 273 w 378"/>
                  <a:gd name="T45" fmla="*/ 352 h 370"/>
                  <a:gd name="T46" fmla="*/ 256 w 378"/>
                  <a:gd name="T47" fmla="*/ 362 h 370"/>
                  <a:gd name="T48" fmla="*/ 238 w 378"/>
                  <a:gd name="T49" fmla="*/ 367 h 370"/>
                  <a:gd name="T50" fmla="*/ 218 w 378"/>
                  <a:gd name="T51" fmla="*/ 370 h 370"/>
                  <a:gd name="T52" fmla="*/ 203 w 378"/>
                  <a:gd name="T53" fmla="*/ 369 h 370"/>
                  <a:gd name="T54" fmla="*/ 187 w 378"/>
                  <a:gd name="T55" fmla="*/ 365 h 370"/>
                  <a:gd name="T56" fmla="*/ 169 w 378"/>
                  <a:gd name="T57" fmla="*/ 352 h 370"/>
                  <a:gd name="T58" fmla="*/ 155 w 378"/>
                  <a:gd name="T59" fmla="*/ 338 h 370"/>
                  <a:gd name="T60" fmla="*/ 144 w 378"/>
                  <a:gd name="T61" fmla="*/ 319 h 370"/>
                  <a:gd name="T62" fmla="*/ 132 w 378"/>
                  <a:gd name="T63" fmla="*/ 299 h 370"/>
                  <a:gd name="T64" fmla="*/ 115 w 378"/>
                  <a:gd name="T65" fmla="*/ 260 h 370"/>
                  <a:gd name="T66" fmla="*/ 99 w 378"/>
                  <a:gd name="T67" fmla="*/ 223 h 370"/>
                  <a:gd name="T68" fmla="*/ 80 w 378"/>
                  <a:gd name="T69" fmla="*/ 176 h 370"/>
                  <a:gd name="T70" fmla="*/ 57 w 378"/>
                  <a:gd name="T71" fmla="*/ 137 h 370"/>
                  <a:gd name="T72" fmla="*/ 0 w 378"/>
                  <a:gd name="T73" fmla="*/ 45 h 3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0"/>
                  <a:gd name="T113" fmla="*/ 378 w 378"/>
                  <a:gd name="T114" fmla="*/ 370 h 3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0">
                    <a:moveTo>
                      <a:pt x="0" y="45"/>
                    </a:moveTo>
                    <a:lnTo>
                      <a:pt x="76" y="43"/>
                    </a:lnTo>
                    <a:lnTo>
                      <a:pt x="115" y="36"/>
                    </a:lnTo>
                    <a:lnTo>
                      <a:pt x="155" y="25"/>
                    </a:lnTo>
                    <a:lnTo>
                      <a:pt x="199" y="12"/>
                    </a:lnTo>
                    <a:lnTo>
                      <a:pt x="235" y="2"/>
                    </a:lnTo>
                    <a:lnTo>
                      <a:pt x="259" y="0"/>
                    </a:lnTo>
                    <a:lnTo>
                      <a:pt x="282" y="0"/>
                    </a:lnTo>
                    <a:lnTo>
                      <a:pt x="306" y="5"/>
                    </a:lnTo>
                    <a:lnTo>
                      <a:pt x="325" y="19"/>
                    </a:lnTo>
                    <a:lnTo>
                      <a:pt x="338" y="28"/>
                    </a:lnTo>
                    <a:lnTo>
                      <a:pt x="351" y="45"/>
                    </a:lnTo>
                    <a:lnTo>
                      <a:pt x="359" y="58"/>
                    </a:lnTo>
                    <a:lnTo>
                      <a:pt x="368" y="75"/>
                    </a:lnTo>
                    <a:lnTo>
                      <a:pt x="374" y="93"/>
                    </a:lnTo>
                    <a:lnTo>
                      <a:pt x="377" y="117"/>
                    </a:lnTo>
                    <a:lnTo>
                      <a:pt x="378" y="153"/>
                    </a:lnTo>
                    <a:lnTo>
                      <a:pt x="375" y="188"/>
                    </a:lnTo>
                    <a:lnTo>
                      <a:pt x="336" y="289"/>
                    </a:lnTo>
                    <a:lnTo>
                      <a:pt x="318" y="312"/>
                    </a:lnTo>
                    <a:lnTo>
                      <a:pt x="306" y="328"/>
                    </a:lnTo>
                    <a:lnTo>
                      <a:pt x="290" y="343"/>
                    </a:lnTo>
                    <a:lnTo>
                      <a:pt x="273" y="352"/>
                    </a:lnTo>
                    <a:lnTo>
                      <a:pt x="256" y="362"/>
                    </a:lnTo>
                    <a:lnTo>
                      <a:pt x="238" y="367"/>
                    </a:lnTo>
                    <a:lnTo>
                      <a:pt x="218" y="370"/>
                    </a:lnTo>
                    <a:lnTo>
                      <a:pt x="203" y="369"/>
                    </a:lnTo>
                    <a:lnTo>
                      <a:pt x="187" y="365"/>
                    </a:lnTo>
                    <a:lnTo>
                      <a:pt x="169" y="352"/>
                    </a:lnTo>
                    <a:lnTo>
                      <a:pt x="155" y="338"/>
                    </a:lnTo>
                    <a:lnTo>
                      <a:pt x="144" y="319"/>
                    </a:lnTo>
                    <a:lnTo>
                      <a:pt x="132" y="299"/>
                    </a:lnTo>
                    <a:lnTo>
                      <a:pt x="115" y="260"/>
                    </a:lnTo>
                    <a:lnTo>
                      <a:pt x="99" y="223"/>
                    </a:lnTo>
                    <a:lnTo>
                      <a:pt x="80" y="176"/>
                    </a:lnTo>
                    <a:lnTo>
                      <a:pt x="57" y="13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05" name="Line 120"/>
              <p:cNvSpPr>
                <a:spLocks noChangeShapeType="1"/>
              </p:cNvSpPr>
              <p:nvPr/>
            </p:nvSpPr>
            <p:spPr bwMode="auto">
              <a:xfrm>
                <a:off x="2079" y="3135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06" name="Group 121"/>
            <p:cNvGrpSpPr>
              <a:grpSpLocks/>
            </p:cNvGrpSpPr>
            <p:nvPr/>
          </p:nvGrpSpPr>
          <p:grpSpPr bwMode="auto">
            <a:xfrm>
              <a:off x="4600" y="2394"/>
              <a:ext cx="312" cy="254"/>
              <a:chOff x="2164" y="2490"/>
              <a:chExt cx="312" cy="254"/>
            </a:xfrm>
          </p:grpSpPr>
          <p:sp>
            <p:nvSpPr>
              <p:cNvPr id="157807" name="Freeform 122"/>
              <p:cNvSpPr>
                <a:spLocks/>
              </p:cNvSpPr>
              <p:nvPr/>
            </p:nvSpPr>
            <p:spPr bwMode="auto">
              <a:xfrm>
                <a:off x="2164" y="2490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8 h 498"/>
                  <a:gd name="T4" fmla="*/ 155 w 508"/>
                  <a:gd name="T5" fmla="*/ 50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6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2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4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9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6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8"/>
                    </a:lnTo>
                    <a:lnTo>
                      <a:pt x="155" y="50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6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2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4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9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08" name="Freeform 123"/>
              <p:cNvSpPr>
                <a:spLocks/>
              </p:cNvSpPr>
              <p:nvPr/>
            </p:nvSpPr>
            <p:spPr bwMode="auto">
              <a:xfrm>
                <a:off x="2165" y="2522"/>
                <a:ext cx="311" cy="222"/>
              </a:xfrm>
              <a:custGeom>
                <a:avLst/>
                <a:gdLst>
                  <a:gd name="T0" fmla="*/ 0 w 622"/>
                  <a:gd name="T1" fmla="*/ 0 h 443"/>
                  <a:gd name="T2" fmla="*/ 483 w 622"/>
                  <a:gd name="T3" fmla="*/ 254 h 443"/>
                  <a:gd name="T4" fmla="*/ 525 w 622"/>
                  <a:gd name="T5" fmla="*/ 290 h 443"/>
                  <a:gd name="T6" fmla="*/ 545 w 622"/>
                  <a:gd name="T7" fmla="*/ 313 h 443"/>
                  <a:gd name="T8" fmla="*/ 559 w 622"/>
                  <a:gd name="T9" fmla="*/ 332 h 443"/>
                  <a:gd name="T10" fmla="*/ 576 w 622"/>
                  <a:gd name="T11" fmla="*/ 356 h 443"/>
                  <a:gd name="T12" fmla="*/ 591 w 622"/>
                  <a:gd name="T13" fmla="*/ 383 h 443"/>
                  <a:gd name="T14" fmla="*/ 608 w 622"/>
                  <a:gd name="T15" fmla="*/ 414 h 443"/>
                  <a:gd name="T16" fmla="*/ 622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0" y="0"/>
                    </a:moveTo>
                    <a:lnTo>
                      <a:pt x="483" y="254"/>
                    </a:lnTo>
                    <a:lnTo>
                      <a:pt x="525" y="290"/>
                    </a:lnTo>
                    <a:lnTo>
                      <a:pt x="545" y="313"/>
                    </a:lnTo>
                    <a:lnTo>
                      <a:pt x="559" y="332"/>
                    </a:lnTo>
                    <a:lnTo>
                      <a:pt x="576" y="356"/>
                    </a:lnTo>
                    <a:lnTo>
                      <a:pt x="591" y="383"/>
                    </a:lnTo>
                    <a:lnTo>
                      <a:pt x="608" y="414"/>
                    </a:lnTo>
                    <a:lnTo>
                      <a:pt x="622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09" name="Group 124"/>
            <p:cNvGrpSpPr>
              <a:grpSpLocks/>
            </p:cNvGrpSpPr>
            <p:nvPr/>
          </p:nvGrpSpPr>
          <p:grpSpPr bwMode="auto">
            <a:xfrm>
              <a:off x="4914" y="3066"/>
              <a:ext cx="606" cy="272"/>
              <a:chOff x="2478" y="3162"/>
              <a:chExt cx="606" cy="272"/>
            </a:xfrm>
          </p:grpSpPr>
          <p:sp>
            <p:nvSpPr>
              <p:cNvPr id="157810" name="Freeform 125"/>
              <p:cNvSpPr>
                <a:spLocks/>
              </p:cNvSpPr>
              <p:nvPr/>
            </p:nvSpPr>
            <p:spPr bwMode="auto">
              <a:xfrm>
                <a:off x="2478" y="3228"/>
                <a:ext cx="344" cy="132"/>
              </a:xfrm>
              <a:custGeom>
                <a:avLst/>
                <a:gdLst>
                  <a:gd name="T0" fmla="*/ 688 w 688"/>
                  <a:gd name="T1" fmla="*/ 100 h 262"/>
                  <a:gd name="T2" fmla="*/ 425 w 688"/>
                  <a:gd name="T3" fmla="*/ 3 h 262"/>
                  <a:gd name="T4" fmla="*/ 374 w 688"/>
                  <a:gd name="T5" fmla="*/ 0 h 262"/>
                  <a:gd name="T6" fmla="*/ 317 w 688"/>
                  <a:gd name="T7" fmla="*/ 8 h 262"/>
                  <a:gd name="T8" fmla="*/ 252 w 688"/>
                  <a:gd name="T9" fmla="*/ 32 h 262"/>
                  <a:gd name="T10" fmla="*/ 208 w 688"/>
                  <a:gd name="T11" fmla="*/ 56 h 262"/>
                  <a:gd name="T12" fmla="*/ 157 w 688"/>
                  <a:gd name="T13" fmla="*/ 85 h 262"/>
                  <a:gd name="T14" fmla="*/ 116 w 688"/>
                  <a:gd name="T15" fmla="*/ 109 h 262"/>
                  <a:gd name="T16" fmla="*/ 72 w 688"/>
                  <a:gd name="T17" fmla="*/ 162 h 262"/>
                  <a:gd name="T18" fmla="*/ 41 w 688"/>
                  <a:gd name="T19" fmla="*/ 206 h 262"/>
                  <a:gd name="T20" fmla="*/ 0 w 688"/>
                  <a:gd name="T21" fmla="*/ 262 h 2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8"/>
                  <a:gd name="T34" fmla="*/ 0 h 262"/>
                  <a:gd name="T35" fmla="*/ 688 w 688"/>
                  <a:gd name="T36" fmla="*/ 262 h 2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8" h="262">
                    <a:moveTo>
                      <a:pt x="688" y="100"/>
                    </a:moveTo>
                    <a:lnTo>
                      <a:pt x="425" y="3"/>
                    </a:lnTo>
                    <a:lnTo>
                      <a:pt x="374" y="0"/>
                    </a:lnTo>
                    <a:lnTo>
                      <a:pt x="317" y="8"/>
                    </a:lnTo>
                    <a:lnTo>
                      <a:pt x="252" y="32"/>
                    </a:lnTo>
                    <a:lnTo>
                      <a:pt x="208" y="56"/>
                    </a:lnTo>
                    <a:lnTo>
                      <a:pt x="157" y="85"/>
                    </a:lnTo>
                    <a:lnTo>
                      <a:pt x="116" y="109"/>
                    </a:lnTo>
                    <a:lnTo>
                      <a:pt x="72" y="162"/>
                    </a:lnTo>
                    <a:lnTo>
                      <a:pt x="41" y="206"/>
                    </a:lnTo>
                    <a:lnTo>
                      <a:pt x="0" y="26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811" name="Group 126"/>
              <p:cNvGrpSpPr>
                <a:grpSpLocks/>
              </p:cNvGrpSpPr>
              <p:nvPr/>
            </p:nvGrpSpPr>
            <p:grpSpPr bwMode="auto">
              <a:xfrm>
                <a:off x="2768" y="3162"/>
                <a:ext cx="316" cy="272"/>
                <a:chOff x="2768" y="3162"/>
                <a:chExt cx="316" cy="272"/>
              </a:xfrm>
            </p:grpSpPr>
            <p:sp>
              <p:nvSpPr>
                <p:cNvPr id="157812" name="Freeform 127"/>
                <p:cNvSpPr>
                  <a:spLocks/>
                </p:cNvSpPr>
                <p:nvPr/>
              </p:nvSpPr>
              <p:spPr bwMode="auto">
                <a:xfrm>
                  <a:off x="2768" y="3162"/>
                  <a:ext cx="316" cy="272"/>
                </a:xfrm>
                <a:custGeom>
                  <a:avLst/>
                  <a:gdLst>
                    <a:gd name="T0" fmla="*/ 633 w 633"/>
                    <a:gd name="T1" fmla="*/ 478 h 545"/>
                    <a:gd name="T2" fmla="*/ 506 w 633"/>
                    <a:gd name="T3" fmla="*/ 482 h 545"/>
                    <a:gd name="T4" fmla="*/ 440 w 633"/>
                    <a:gd name="T5" fmla="*/ 491 h 545"/>
                    <a:gd name="T6" fmla="*/ 372 w 633"/>
                    <a:gd name="T7" fmla="*/ 507 h 545"/>
                    <a:gd name="T8" fmla="*/ 299 w 633"/>
                    <a:gd name="T9" fmla="*/ 526 h 545"/>
                    <a:gd name="T10" fmla="*/ 240 w 633"/>
                    <a:gd name="T11" fmla="*/ 541 h 545"/>
                    <a:gd name="T12" fmla="*/ 199 w 633"/>
                    <a:gd name="T13" fmla="*/ 545 h 545"/>
                    <a:gd name="T14" fmla="*/ 160 w 633"/>
                    <a:gd name="T15" fmla="*/ 545 h 545"/>
                    <a:gd name="T16" fmla="*/ 123 w 633"/>
                    <a:gd name="T17" fmla="*/ 537 h 545"/>
                    <a:gd name="T18" fmla="*/ 89 w 633"/>
                    <a:gd name="T19" fmla="*/ 518 h 545"/>
                    <a:gd name="T20" fmla="*/ 68 w 633"/>
                    <a:gd name="T21" fmla="*/ 503 h 545"/>
                    <a:gd name="T22" fmla="*/ 47 w 633"/>
                    <a:gd name="T23" fmla="*/ 478 h 545"/>
                    <a:gd name="T24" fmla="*/ 34 w 633"/>
                    <a:gd name="T25" fmla="*/ 459 h 545"/>
                    <a:gd name="T26" fmla="*/ 17 w 633"/>
                    <a:gd name="T27" fmla="*/ 433 h 545"/>
                    <a:gd name="T28" fmla="*/ 9 w 633"/>
                    <a:gd name="T29" fmla="*/ 408 h 545"/>
                    <a:gd name="T30" fmla="*/ 3 w 633"/>
                    <a:gd name="T31" fmla="*/ 373 h 545"/>
                    <a:gd name="T32" fmla="*/ 0 w 633"/>
                    <a:gd name="T33" fmla="*/ 317 h 545"/>
                    <a:gd name="T34" fmla="*/ 7 w 633"/>
                    <a:gd name="T35" fmla="*/ 266 h 545"/>
                    <a:gd name="T36" fmla="*/ 71 w 633"/>
                    <a:gd name="T37" fmla="*/ 118 h 545"/>
                    <a:gd name="T38" fmla="*/ 100 w 633"/>
                    <a:gd name="T39" fmla="*/ 84 h 545"/>
                    <a:gd name="T40" fmla="*/ 123 w 633"/>
                    <a:gd name="T41" fmla="*/ 62 h 545"/>
                    <a:gd name="T42" fmla="*/ 148 w 633"/>
                    <a:gd name="T43" fmla="*/ 40 h 545"/>
                    <a:gd name="T44" fmla="*/ 176 w 633"/>
                    <a:gd name="T45" fmla="*/ 25 h 545"/>
                    <a:gd name="T46" fmla="*/ 206 w 633"/>
                    <a:gd name="T47" fmla="*/ 10 h 545"/>
                    <a:gd name="T48" fmla="*/ 235 w 633"/>
                    <a:gd name="T49" fmla="*/ 4 h 545"/>
                    <a:gd name="T50" fmla="*/ 267 w 633"/>
                    <a:gd name="T51" fmla="*/ 0 h 545"/>
                    <a:gd name="T52" fmla="*/ 295 w 633"/>
                    <a:gd name="T53" fmla="*/ 2 h 545"/>
                    <a:gd name="T54" fmla="*/ 320 w 633"/>
                    <a:gd name="T55" fmla="*/ 8 h 545"/>
                    <a:gd name="T56" fmla="*/ 350 w 633"/>
                    <a:gd name="T57" fmla="*/ 25 h 545"/>
                    <a:gd name="T58" fmla="*/ 372 w 633"/>
                    <a:gd name="T59" fmla="*/ 48 h 545"/>
                    <a:gd name="T60" fmla="*/ 393 w 633"/>
                    <a:gd name="T61" fmla="*/ 74 h 545"/>
                    <a:gd name="T62" fmla="*/ 411 w 633"/>
                    <a:gd name="T63" fmla="*/ 105 h 545"/>
                    <a:gd name="T64" fmla="*/ 440 w 633"/>
                    <a:gd name="T65" fmla="*/ 163 h 545"/>
                    <a:gd name="T66" fmla="*/ 465 w 633"/>
                    <a:gd name="T67" fmla="*/ 216 h 545"/>
                    <a:gd name="T68" fmla="*/ 498 w 633"/>
                    <a:gd name="T69" fmla="*/ 284 h 545"/>
                    <a:gd name="T70" fmla="*/ 537 w 633"/>
                    <a:gd name="T71" fmla="*/ 342 h 545"/>
                    <a:gd name="T72" fmla="*/ 633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633" y="478"/>
                      </a:moveTo>
                      <a:lnTo>
                        <a:pt x="506" y="482"/>
                      </a:lnTo>
                      <a:lnTo>
                        <a:pt x="440" y="491"/>
                      </a:lnTo>
                      <a:lnTo>
                        <a:pt x="372" y="507"/>
                      </a:lnTo>
                      <a:lnTo>
                        <a:pt x="299" y="526"/>
                      </a:lnTo>
                      <a:lnTo>
                        <a:pt x="240" y="541"/>
                      </a:lnTo>
                      <a:lnTo>
                        <a:pt x="199" y="545"/>
                      </a:lnTo>
                      <a:lnTo>
                        <a:pt x="160" y="545"/>
                      </a:lnTo>
                      <a:lnTo>
                        <a:pt x="123" y="537"/>
                      </a:lnTo>
                      <a:lnTo>
                        <a:pt x="89" y="518"/>
                      </a:lnTo>
                      <a:lnTo>
                        <a:pt x="68" y="503"/>
                      </a:lnTo>
                      <a:lnTo>
                        <a:pt x="47" y="478"/>
                      </a:lnTo>
                      <a:lnTo>
                        <a:pt x="34" y="459"/>
                      </a:lnTo>
                      <a:lnTo>
                        <a:pt x="17" y="433"/>
                      </a:lnTo>
                      <a:lnTo>
                        <a:pt x="9" y="408"/>
                      </a:lnTo>
                      <a:lnTo>
                        <a:pt x="3" y="373"/>
                      </a:lnTo>
                      <a:lnTo>
                        <a:pt x="0" y="317"/>
                      </a:lnTo>
                      <a:lnTo>
                        <a:pt x="7" y="266"/>
                      </a:lnTo>
                      <a:lnTo>
                        <a:pt x="71" y="118"/>
                      </a:lnTo>
                      <a:lnTo>
                        <a:pt x="100" y="84"/>
                      </a:lnTo>
                      <a:lnTo>
                        <a:pt x="123" y="62"/>
                      </a:lnTo>
                      <a:lnTo>
                        <a:pt x="148" y="40"/>
                      </a:lnTo>
                      <a:lnTo>
                        <a:pt x="176" y="25"/>
                      </a:lnTo>
                      <a:lnTo>
                        <a:pt x="206" y="10"/>
                      </a:lnTo>
                      <a:lnTo>
                        <a:pt x="235" y="4"/>
                      </a:lnTo>
                      <a:lnTo>
                        <a:pt x="267" y="0"/>
                      </a:lnTo>
                      <a:lnTo>
                        <a:pt x="295" y="2"/>
                      </a:lnTo>
                      <a:lnTo>
                        <a:pt x="320" y="8"/>
                      </a:lnTo>
                      <a:lnTo>
                        <a:pt x="350" y="25"/>
                      </a:lnTo>
                      <a:lnTo>
                        <a:pt x="372" y="48"/>
                      </a:lnTo>
                      <a:lnTo>
                        <a:pt x="393" y="74"/>
                      </a:lnTo>
                      <a:lnTo>
                        <a:pt x="411" y="105"/>
                      </a:lnTo>
                      <a:lnTo>
                        <a:pt x="440" y="163"/>
                      </a:lnTo>
                      <a:lnTo>
                        <a:pt x="465" y="216"/>
                      </a:lnTo>
                      <a:lnTo>
                        <a:pt x="498" y="284"/>
                      </a:lnTo>
                      <a:lnTo>
                        <a:pt x="537" y="342"/>
                      </a:lnTo>
                      <a:lnTo>
                        <a:pt x="633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813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2788" y="3263"/>
                  <a:ext cx="295" cy="136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814" name="Group 129"/>
            <p:cNvGrpSpPr>
              <a:grpSpLocks/>
            </p:cNvGrpSpPr>
            <p:nvPr/>
          </p:nvGrpSpPr>
          <p:grpSpPr bwMode="auto">
            <a:xfrm>
              <a:off x="5054" y="3140"/>
              <a:ext cx="214" cy="294"/>
              <a:chOff x="2618" y="3236"/>
              <a:chExt cx="214" cy="294"/>
            </a:xfrm>
          </p:grpSpPr>
          <p:sp>
            <p:nvSpPr>
              <p:cNvPr id="157815" name="Freeform 130"/>
              <p:cNvSpPr>
                <a:spLocks/>
              </p:cNvSpPr>
              <p:nvPr/>
            </p:nvSpPr>
            <p:spPr bwMode="auto">
              <a:xfrm>
                <a:off x="2618" y="3236"/>
                <a:ext cx="214" cy="294"/>
              </a:xfrm>
              <a:custGeom>
                <a:avLst/>
                <a:gdLst>
                  <a:gd name="T0" fmla="*/ 155 w 429"/>
                  <a:gd name="T1" fmla="*/ 0 h 588"/>
                  <a:gd name="T2" fmla="*/ 58 w 429"/>
                  <a:gd name="T3" fmla="*/ 79 h 588"/>
                  <a:gd name="T4" fmla="*/ 32 w 429"/>
                  <a:gd name="T5" fmla="*/ 113 h 588"/>
                  <a:gd name="T6" fmla="*/ 17 w 429"/>
                  <a:gd name="T7" fmla="*/ 152 h 588"/>
                  <a:gd name="T8" fmla="*/ 5 w 429"/>
                  <a:gd name="T9" fmla="*/ 188 h 588"/>
                  <a:gd name="T10" fmla="*/ 0 w 429"/>
                  <a:gd name="T11" fmla="*/ 226 h 588"/>
                  <a:gd name="T12" fmla="*/ 2 w 429"/>
                  <a:gd name="T13" fmla="*/ 273 h 588"/>
                  <a:gd name="T14" fmla="*/ 7 w 429"/>
                  <a:gd name="T15" fmla="*/ 309 h 588"/>
                  <a:gd name="T16" fmla="*/ 17 w 429"/>
                  <a:gd name="T17" fmla="*/ 339 h 588"/>
                  <a:gd name="T18" fmla="*/ 38 w 429"/>
                  <a:gd name="T19" fmla="*/ 366 h 588"/>
                  <a:gd name="T20" fmla="*/ 58 w 429"/>
                  <a:gd name="T21" fmla="*/ 386 h 588"/>
                  <a:gd name="T22" fmla="*/ 82 w 429"/>
                  <a:gd name="T23" fmla="*/ 404 h 588"/>
                  <a:gd name="T24" fmla="*/ 107 w 429"/>
                  <a:gd name="T25" fmla="*/ 418 h 588"/>
                  <a:gd name="T26" fmla="*/ 155 w 429"/>
                  <a:gd name="T27" fmla="*/ 436 h 588"/>
                  <a:gd name="T28" fmla="*/ 222 w 429"/>
                  <a:gd name="T29" fmla="*/ 463 h 588"/>
                  <a:gd name="T30" fmla="*/ 262 w 429"/>
                  <a:gd name="T31" fmla="*/ 479 h 588"/>
                  <a:gd name="T32" fmla="*/ 303 w 429"/>
                  <a:gd name="T33" fmla="*/ 503 h 588"/>
                  <a:gd name="T34" fmla="*/ 425 w 429"/>
                  <a:gd name="T35" fmla="*/ 588 h 588"/>
                  <a:gd name="T36" fmla="*/ 413 w 429"/>
                  <a:gd name="T37" fmla="*/ 447 h 588"/>
                  <a:gd name="T38" fmla="*/ 412 w 429"/>
                  <a:gd name="T39" fmla="*/ 378 h 588"/>
                  <a:gd name="T40" fmla="*/ 413 w 429"/>
                  <a:gd name="T41" fmla="*/ 323 h 588"/>
                  <a:gd name="T42" fmla="*/ 420 w 429"/>
                  <a:gd name="T43" fmla="*/ 269 h 588"/>
                  <a:gd name="T44" fmla="*/ 423 w 429"/>
                  <a:gd name="T45" fmla="*/ 229 h 588"/>
                  <a:gd name="T46" fmla="*/ 426 w 429"/>
                  <a:gd name="T47" fmla="*/ 180 h 588"/>
                  <a:gd name="T48" fmla="*/ 429 w 429"/>
                  <a:gd name="T49" fmla="*/ 144 h 588"/>
                  <a:gd name="T50" fmla="*/ 423 w 429"/>
                  <a:gd name="T51" fmla="*/ 105 h 588"/>
                  <a:gd name="T52" fmla="*/ 413 w 429"/>
                  <a:gd name="T53" fmla="*/ 71 h 588"/>
                  <a:gd name="T54" fmla="*/ 398 w 429"/>
                  <a:gd name="T55" fmla="*/ 43 h 588"/>
                  <a:gd name="T56" fmla="*/ 371 w 429"/>
                  <a:gd name="T57" fmla="*/ 12 h 588"/>
                  <a:gd name="T58" fmla="*/ 155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155" y="0"/>
                    </a:moveTo>
                    <a:lnTo>
                      <a:pt x="58" y="79"/>
                    </a:lnTo>
                    <a:lnTo>
                      <a:pt x="32" y="113"/>
                    </a:lnTo>
                    <a:lnTo>
                      <a:pt x="17" y="152"/>
                    </a:lnTo>
                    <a:lnTo>
                      <a:pt x="5" y="188"/>
                    </a:lnTo>
                    <a:lnTo>
                      <a:pt x="0" y="226"/>
                    </a:lnTo>
                    <a:lnTo>
                      <a:pt x="2" y="273"/>
                    </a:lnTo>
                    <a:lnTo>
                      <a:pt x="7" y="309"/>
                    </a:lnTo>
                    <a:lnTo>
                      <a:pt x="17" y="339"/>
                    </a:lnTo>
                    <a:lnTo>
                      <a:pt x="38" y="366"/>
                    </a:lnTo>
                    <a:lnTo>
                      <a:pt x="58" y="386"/>
                    </a:lnTo>
                    <a:lnTo>
                      <a:pt x="82" y="404"/>
                    </a:lnTo>
                    <a:lnTo>
                      <a:pt x="107" y="418"/>
                    </a:lnTo>
                    <a:lnTo>
                      <a:pt x="155" y="436"/>
                    </a:lnTo>
                    <a:lnTo>
                      <a:pt x="222" y="463"/>
                    </a:lnTo>
                    <a:lnTo>
                      <a:pt x="262" y="479"/>
                    </a:lnTo>
                    <a:lnTo>
                      <a:pt x="303" y="503"/>
                    </a:lnTo>
                    <a:lnTo>
                      <a:pt x="425" y="588"/>
                    </a:lnTo>
                    <a:lnTo>
                      <a:pt x="413" y="447"/>
                    </a:lnTo>
                    <a:lnTo>
                      <a:pt x="412" y="378"/>
                    </a:lnTo>
                    <a:lnTo>
                      <a:pt x="413" y="323"/>
                    </a:lnTo>
                    <a:lnTo>
                      <a:pt x="420" y="269"/>
                    </a:lnTo>
                    <a:lnTo>
                      <a:pt x="423" y="229"/>
                    </a:lnTo>
                    <a:lnTo>
                      <a:pt x="426" y="180"/>
                    </a:lnTo>
                    <a:lnTo>
                      <a:pt x="429" y="144"/>
                    </a:lnTo>
                    <a:lnTo>
                      <a:pt x="423" y="105"/>
                    </a:lnTo>
                    <a:lnTo>
                      <a:pt x="413" y="71"/>
                    </a:lnTo>
                    <a:lnTo>
                      <a:pt x="398" y="43"/>
                    </a:lnTo>
                    <a:lnTo>
                      <a:pt x="371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16" name="Line 131"/>
              <p:cNvSpPr>
                <a:spLocks noChangeShapeType="1"/>
              </p:cNvSpPr>
              <p:nvPr/>
            </p:nvSpPr>
            <p:spPr bwMode="auto">
              <a:xfrm>
                <a:off x="2679" y="3250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17" name="Group 132"/>
            <p:cNvGrpSpPr>
              <a:grpSpLocks/>
            </p:cNvGrpSpPr>
            <p:nvPr/>
          </p:nvGrpSpPr>
          <p:grpSpPr bwMode="auto">
            <a:xfrm>
              <a:off x="5120" y="3015"/>
              <a:ext cx="189" cy="185"/>
              <a:chOff x="2684" y="3111"/>
              <a:chExt cx="189" cy="185"/>
            </a:xfrm>
          </p:grpSpPr>
          <p:sp>
            <p:nvSpPr>
              <p:cNvPr id="157818" name="Freeform 133"/>
              <p:cNvSpPr>
                <a:spLocks/>
              </p:cNvSpPr>
              <p:nvPr/>
            </p:nvSpPr>
            <p:spPr bwMode="auto">
              <a:xfrm>
                <a:off x="2684" y="3111"/>
                <a:ext cx="189" cy="185"/>
              </a:xfrm>
              <a:custGeom>
                <a:avLst/>
                <a:gdLst>
                  <a:gd name="T0" fmla="*/ 378 w 378"/>
                  <a:gd name="T1" fmla="*/ 46 h 371"/>
                  <a:gd name="T2" fmla="*/ 302 w 378"/>
                  <a:gd name="T3" fmla="*/ 43 h 371"/>
                  <a:gd name="T4" fmla="*/ 263 w 378"/>
                  <a:gd name="T5" fmla="*/ 37 h 371"/>
                  <a:gd name="T6" fmla="*/ 223 w 378"/>
                  <a:gd name="T7" fmla="*/ 26 h 371"/>
                  <a:gd name="T8" fmla="*/ 179 w 378"/>
                  <a:gd name="T9" fmla="*/ 12 h 371"/>
                  <a:gd name="T10" fmla="*/ 143 w 378"/>
                  <a:gd name="T11" fmla="*/ 3 h 371"/>
                  <a:gd name="T12" fmla="*/ 119 w 378"/>
                  <a:gd name="T13" fmla="*/ 0 h 371"/>
                  <a:gd name="T14" fmla="*/ 96 w 378"/>
                  <a:gd name="T15" fmla="*/ 0 h 371"/>
                  <a:gd name="T16" fmla="*/ 72 w 378"/>
                  <a:gd name="T17" fmla="*/ 6 h 371"/>
                  <a:gd name="T18" fmla="*/ 53 w 378"/>
                  <a:gd name="T19" fmla="*/ 19 h 371"/>
                  <a:gd name="T20" fmla="*/ 40 w 378"/>
                  <a:gd name="T21" fmla="*/ 29 h 371"/>
                  <a:gd name="T22" fmla="*/ 27 w 378"/>
                  <a:gd name="T23" fmla="*/ 46 h 371"/>
                  <a:gd name="T24" fmla="*/ 19 w 378"/>
                  <a:gd name="T25" fmla="*/ 58 h 371"/>
                  <a:gd name="T26" fmla="*/ 10 w 378"/>
                  <a:gd name="T27" fmla="*/ 76 h 371"/>
                  <a:gd name="T28" fmla="*/ 4 w 378"/>
                  <a:gd name="T29" fmla="*/ 93 h 371"/>
                  <a:gd name="T30" fmla="*/ 1 w 378"/>
                  <a:gd name="T31" fmla="*/ 117 h 371"/>
                  <a:gd name="T32" fmla="*/ 0 w 378"/>
                  <a:gd name="T33" fmla="*/ 154 h 371"/>
                  <a:gd name="T34" fmla="*/ 3 w 378"/>
                  <a:gd name="T35" fmla="*/ 189 h 371"/>
                  <a:gd name="T36" fmla="*/ 42 w 378"/>
                  <a:gd name="T37" fmla="*/ 290 h 371"/>
                  <a:gd name="T38" fmla="*/ 60 w 378"/>
                  <a:gd name="T39" fmla="*/ 313 h 371"/>
                  <a:gd name="T40" fmla="*/ 72 w 378"/>
                  <a:gd name="T41" fmla="*/ 329 h 371"/>
                  <a:gd name="T42" fmla="*/ 88 w 378"/>
                  <a:gd name="T43" fmla="*/ 344 h 371"/>
                  <a:gd name="T44" fmla="*/ 105 w 378"/>
                  <a:gd name="T45" fmla="*/ 353 h 371"/>
                  <a:gd name="T46" fmla="*/ 122 w 378"/>
                  <a:gd name="T47" fmla="*/ 362 h 371"/>
                  <a:gd name="T48" fmla="*/ 140 w 378"/>
                  <a:gd name="T49" fmla="*/ 368 h 371"/>
                  <a:gd name="T50" fmla="*/ 160 w 378"/>
                  <a:gd name="T51" fmla="*/ 371 h 371"/>
                  <a:gd name="T52" fmla="*/ 175 w 378"/>
                  <a:gd name="T53" fmla="*/ 369 h 371"/>
                  <a:gd name="T54" fmla="*/ 191 w 378"/>
                  <a:gd name="T55" fmla="*/ 365 h 371"/>
                  <a:gd name="T56" fmla="*/ 209 w 378"/>
                  <a:gd name="T57" fmla="*/ 353 h 371"/>
                  <a:gd name="T58" fmla="*/ 223 w 378"/>
                  <a:gd name="T59" fmla="*/ 338 h 371"/>
                  <a:gd name="T60" fmla="*/ 234 w 378"/>
                  <a:gd name="T61" fmla="*/ 319 h 371"/>
                  <a:gd name="T62" fmla="*/ 246 w 378"/>
                  <a:gd name="T63" fmla="*/ 299 h 371"/>
                  <a:gd name="T64" fmla="*/ 263 w 378"/>
                  <a:gd name="T65" fmla="*/ 260 h 371"/>
                  <a:gd name="T66" fmla="*/ 279 w 378"/>
                  <a:gd name="T67" fmla="*/ 224 h 371"/>
                  <a:gd name="T68" fmla="*/ 298 w 378"/>
                  <a:gd name="T69" fmla="*/ 177 h 371"/>
                  <a:gd name="T70" fmla="*/ 321 w 378"/>
                  <a:gd name="T71" fmla="*/ 138 h 371"/>
                  <a:gd name="T72" fmla="*/ 378 w 378"/>
                  <a:gd name="T73" fmla="*/ 46 h 3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1"/>
                  <a:gd name="T113" fmla="*/ 378 w 378"/>
                  <a:gd name="T114" fmla="*/ 371 h 3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1">
                    <a:moveTo>
                      <a:pt x="378" y="46"/>
                    </a:moveTo>
                    <a:lnTo>
                      <a:pt x="302" y="43"/>
                    </a:lnTo>
                    <a:lnTo>
                      <a:pt x="263" y="37"/>
                    </a:lnTo>
                    <a:lnTo>
                      <a:pt x="223" y="26"/>
                    </a:lnTo>
                    <a:lnTo>
                      <a:pt x="179" y="12"/>
                    </a:lnTo>
                    <a:lnTo>
                      <a:pt x="143" y="3"/>
                    </a:lnTo>
                    <a:lnTo>
                      <a:pt x="119" y="0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53" y="19"/>
                    </a:lnTo>
                    <a:lnTo>
                      <a:pt x="40" y="29"/>
                    </a:lnTo>
                    <a:lnTo>
                      <a:pt x="27" y="46"/>
                    </a:lnTo>
                    <a:lnTo>
                      <a:pt x="19" y="58"/>
                    </a:lnTo>
                    <a:lnTo>
                      <a:pt x="10" y="76"/>
                    </a:lnTo>
                    <a:lnTo>
                      <a:pt x="4" y="93"/>
                    </a:lnTo>
                    <a:lnTo>
                      <a:pt x="1" y="117"/>
                    </a:lnTo>
                    <a:lnTo>
                      <a:pt x="0" y="154"/>
                    </a:lnTo>
                    <a:lnTo>
                      <a:pt x="3" y="189"/>
                    </a:lnTo>
                    <a:lnTo>
                      <a:pt x="42" y="290"/>
                    </a:lnTo>
                    <a:lnTo>
                      <a:pt x="60" y="313"/>
                    </a:lnTo>
                    <a:lnTo>
                      <a:pt x="72" y="329"/>
                    </a:lnTo>
                    <a:lnTo>
                      <a:pt x="88" y="344"/>
                    </a:lnTo>
                    <a:lnTo>
                      <a:pt x="105" y="353"/>
                    </a:lnTo>
                    <a:lnTo>
                      <a:pt x="122" y="362"/>
                    </a:lnTo>
                    <a:lnTo>
                      <a:pt x="140" y="368"/>
                    </a:lnTo>
                    <a:lnTo>
                      <a:pt x="160" y="371"/>
                    </a:lnTo>
                    <a:lnTo>
                      <a:pt x="175" y="369"/>
                    </a:lnTo>
                    <a:lnTo>
                      <a:pt x="191" y="365"/>
                    </a:lnTo>
                    <a:lnTo>
                      <a:pt x="209" y="353"/>
                    </a:lnTo>
                    <a:lnTo>
                      <a:pt x="223" y="338"/>
                    </a:lnTo>
                    <a:lnTo>
                      <a:pt x="234" y="319"/>
                    </a:lnTo>
                    <a:lnTo>
                      <a:pt x="246" y="299"/>
                    </a:lnTo>
                    <a:lnTo>
                      <a:pt x="263" y="260"/>
                    </a:lnTo>
                    <a:lnTo>
                      <a:pt x="279" y="224"/>
                    </a:lnTo>
                    <a:lnTo>
                      <a:pt x="298" y="177"/>
                    </a:lnTo>
                    <a:lnTo>
                      <a:pt x="321" y="138"/>
                    </a:lnTo>
                    <a:lnTo>
                      <a:pt x="378" y="46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19" name="Line 134"/>
              <p:cNvSpPr>
                <a:spLocks noChangeShapeType="1"/>
              </p:cNvSpPr>
              <p:nvPr/>
            </p:nvSpPr>
            <p:spPr bwMode="auto">
              <a:xfrm flipH="1">
                <a:off x="2695" y="3134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20" name="Group 135"/>
            <p:cNvGrpSpPr>
              <a:grpSpLocks/>
            </p:cNvGrpSpPr>
            <p:nvPr/>
          </p:nvGrpSpPr>
          <p:grpSpPr bwMode="auto">
            <a:xfrm>
              <a:off x="4644" y="3162"/>
              <a:ext cx="214" cy="294"/>
              <a:chOff x="2120" y="3237"/>
              <a:chExt cx="214" cy="294"/>
            </a:xfrm>
          </p:grpSpPr>
          <p:sp>
            <p:nvSpPr>
              <p:cNvPr id="157821" name="Freeform 136"/>
              <p:cNvSpPr>
                <a:spLocks/>
              </p:cNvSpPr>
              <p:nvPr/>
            </p:nvSpPr>
            <p:spPr bwMode="auto">
              <a:xfrm>
                <a:off x="2120" y="3237"/>
                <a:ext cx="214" cy="294"/>
              </a:xfrm>
              <a:custGeom>
                <a:avLst/>
                <a:gdLst>
                  <a:gd name="T0" fmla="*/ 274 w 429"/>
                  <a:gd name="T1" fmla="*/ 0 h 588"/>
                  <a:gd name="T2" fmla="*/ 371 w 429"/>
                  <a:gd name="T3" fmla="*/ 80 h 588"/>
                  <a:gd name="T4" fmla="*/ 397 w 429"/>
                  <a:gd name="T5" fmla="*/ 113 h 588"/>
                  <a:gd name="T6" fmla="*/ 412 w 429"/>
                  <a:gd name="T7" fmla="*/ 152 h 588"/>
                  <a:gd name="T8" fmla="*/ 424 w 429"/>
                  <a:gd name="T9" fmla="*/ 189 h 588"/>
                  <a:gd name="T10" fmla="*/ 429 w 429"/>
                  <a:gd name="T11" fmla="*/ 226 h 588"/>
                  <a:gd name="T12" fmla="*/ 427 w 429"/>
                  <a:gd name="T13" fmla="*/ 273 h 588"/>
                  <a:gd name="T14" fmla="*/ 422 w 429"/>
                  <a:gd name="T15" fmla="*/ 310 h 588"/>
                  <a:gd name="T16" fmla="*/ 412 w 429"/>
                  <a:gd name="T17" fmla="*/ 339 h 588"/>
                  <a:gd name="T18" fmla="*/ 391 w 429"/>
                  <a:gd name="T19" fmla="*/ 366 h 588"/>
                  <a:gd name="T20" fmla="*/ 371 w 429"/>
                  <a:gd name="T21" fmla="*/ 387 h 588"/>
                  <a:gd name="T22" fmla="*/ 347 w 429"/>
                  <a:gd name="T23" fmla="*/ 404 h 588"/>
                  <a:gd name="T24" fmla="*/ 322 w 429"/>
                  <a:gd name="T25" fmla="*/ 419 h 588"/>
                  <a:gd name="T26" fmla="*/ 274 w 429"/>
                  <a:gd name="T27" fmla="*/ 436 h 588"/>
                  <a:gd name="T28" fmla="*/ 207 w 429"/>
                  <a:gd name="T29" fmla="*/ 463 h 588"/>
                  <a:gd name="T30" fmla="*/ 167 w 429"/>
                  <a:gd name="T31" fmla="*/ 479 h 588"/>
                  <a:gd name="T32" fmla="*/ 126 w 429"/>
                  <a:gd name="T33" fmla="*/ 504 h 588"/>
                  <a:gd name="T34" fmla="*/ 4 w 429"/>
                  <a:gd name="T35" fmla="*/ 588 h 588"/>
                  <a:gd name="T36" fmla="*/ 16 w 429"/>
                  <a:gd name="T37" fmla="*/ 447 h 588"/>
                  <a:gd name="T38" fmla="*/ 17 w 429"/>
                  <a:gd name="T39" fmla="*/ 378 h 588"/>
                  <a:gd name="T40" fmla="*/ 16 w 429"/>
                  <a:gd name="T41" fmla="*/ 323 h 588"/>
                  <a:gd name="T42" fmla="*/ 9 w 429"/>
                  <a:gd name="T43" fmla="*/ 269 h 588"/>
                  <a:gd name="T44" fmla="*/ 6 w 429"/>
                  <a:gd name="T45" fmla="*/ 229 h 588"/>
                  <a:gd name="T46" fmla="*/ 3 w 429"/>
                  <a:gd name="T47" fmla="*/ 181 h 588"/>
                  <a:gd name="T48" fmla="*/ 0 w 429"/>
                  <a:gd name="T49" fmla="*/ 144 h 588"/>
                  <a:gd name="T50" fmla="*/ 6 w 429"/>
                  <a:gd name="T51" fmla="*/ 105 h 588"/>
                  <a:gd name="T52" fmla="*/ 16 w 429"/>
                  <a:gd name="T53" fmla="*/ 71 h 588"/>
                  <a:gd name="T54" fmla="*/ 31 w 429"/>
                  <a:gd name="T55" fmla="*/ 43 h 588"/>
                  <a:gd name="T56" fmla="*/ 58 w 429"/>
                  <a:gd name="T57" fmla="*/ 12 h 588"/>
                  <a:gd name="T58" fmla="*/ 274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274" y="0"/>
                    </a:moveTo>
                    <a:lnTo>
                      <a:pt x="371" y="80"/>
                    </a:lnTo>
                    <a:lnTo>
                      <a:pt x="397" y="113"/>
                    </a:lnTo>
                    <a:lnTo>
                      <a:pt x="412" y="152"/>
                    </a:lnTo>
                    <a:lnTo>
                      <a:pt x="424" y="189"/>
                    </a:lnTo>
                    <a:lnTo>
                      <a:pt x="429" y="226"/>
                    </a:lnTo>
                    <a:lnTo>
                      <a:pt x="427" y="273"/>
                    </a:lnTo>
                    <a:lnTo>
                      <a:pt x="422" y="310"/>
                    </a:lnTo>
                    <a:lnTo>
                      <a:pt x="412" y="339"/>
                    </a:lnTo>
                    <a:lnTo>
                      <a:pt x="391" y="366"/>
                    </a:lnTo>
                    <a:lnTo>
                      <a:pt x="371" y="387"/>
                    </a:lnTo>
                    <a:lnTo>
                      <a:pt x="347" y="404"/>
                    </a:lnTo>
                    <a:lnTo>
                      <a:pt x="322" y="419"/>
                    </a:lnTo>
                    <a:lnTo>
                      <a:pt x="274" y="436"/>
                    </a:lnTo>
                    <a:lnTo>
                      <a:pt x="207" y="463"/>
                    </a:lnTo>
                    <a:lnTo>
                      <a:pt x="167" y="479"/>
                    </a:lnTo>
                    <a:lnTo>
                      <a:pt x="126" y="504"/>
                    </a:lnTo>
                    <a:lnTo>
                      <a:pt x="4" y="588"/>
                    </a:lnTo>
                    <a:lnTo>
                      <a:pt x="16" y="447"/>
                    </a:lnTo>
                    <a:lnTo>
                      <a:pt x="17" y="378"/>
                    </a:lnTo>
                    <a:lnTo>
                      <a:pt x="16" y="323"/>
                    </a:lnTo>
                    <a:lnTo>
                      <a:pt x="9" y="269"/>
                    </a:lnTo>
                    <a:lnTo>
                      <a:pt x="6" y="229"/>
                    </a:lnTo>
                    <a:lnTo>
                      <a:pt x="3" y="181"/>
                    </a:lnTo>
                    <a:lnTo>
                      <a:pt x="0" y="144"/>
                    </a:lnTo>
                    <a:lnTo>
                      <a:pt x="6" y="105"/>
                    </a:lnTo>
                    <a:lnTo>
                      <a:pt x="16" y="71"/>
                    </a:lnTo>
                    <a:lnTo>
                      <a:pt x="31" y="43"/>
                    </a:lnTo>
                    <a:lnTo>
                      <a:pt x="58" y="1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22" name="Line 137"/>
              <p:cNvSpPr>
                <a:spLocks noChangeShapeType="1"/>
              </p:cNvSpPr>
              <p:nvPr/>
            </p:nvSpPr>
            <p:spPr bwMode="auto">
              <a:xfrm flipH="1">
                <a:off x="2125" y="3251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23" name="Group 138"/>
            <p:cNvGrpSpPr>
              <a:grpSpLocks/>
            </p:cNvGrpSpPr>
            <p:nvPr/>
          </p:nvGrpSpPr>
          <p:grpSpPr bwMode="auto">
            <a:xfrm>
              <a:off x="4912" y="2393"/>
              <a:ext cx="312" cy="254"/>
              <a:chOff x="2476" y="2489"/>
              <a:chExt cx="312" cy="254"/>
            </a:xfrm>
          </p:grpSpPr>
          <p:sp>
            <p:nvSpPr>
              <p:cNvPr id="157824" name="Freeform 139"/>
              <p:cNvSpPr>
                <a:spLocks/>
              </p:cNvSpPr>
              <p:nvPr/>
            </p:nvSpPr>
            <p:spPr bwMode="auto">
              <a:xfrm>
                <a:off x="2534" y="2489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7 h 498"/>
                  <a:gd name="T4" fmla="*/ 353 w 508"/>
                  <a:gd name="T5" fmla="*/ 49 h 498"/>
                  <a:gd name="T6" fmla="*/ 299 w 508"/>
                  <a:gd name="T7" fmla="*/ 35 h 498"/>
                  <a:gd name="T8" fmla="*/ 240 w 508"/>
                  <a:gd name="T9" fmla="*/ 17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5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79 h 498"/>
                  <a:gd name="T26" fmla="*/ 13 w 508"/>
                  <a:gd name="T27" fmla="*/ 102 h 498"/>
                  <a:gd name="T28" fmla="*/ 6 w 508"/>
                  <a:gd name="T29" fmla="*/ 125 h 498"/>
                  <a:gd name="T30" fmla="*/ 2 w 508"/>
                  <a:gd name="T31" fmla="*/ 157 h 498"/>
                  <a:gd name="T32" fmla="*/ 0 w 508"/>
                  <a:gd name="T33" fmla="*/ 207 h 498"/>
                  <a:gd name="T34" fmla="*/ 5 w 508"/>
                  <a:gd name="T35" fmla="*/ 254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1 h 498"/>
                  <a:gd name="T42" fmla="*/ 119 w 508"/>
                  <a:gd name="T43" fmla="*/ 460 h 498"/>
                  <a:gd name="T44" fmla="*/ 141 w 508"/>
                  <a:gd name="T45" fmla="*/ 474 h 498"/>
                  <a:gd name="T46" fmla="*/ 165 w 508"/>
                  <a:gd name="T47" fmla="*/ 487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5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3 h 498"/>
                  <a:gd name="T60" fmla="*/ 315 w 508"/>
                  <a:gd name="T61" fmla="*/ 429 h 498"/>
                  <a:gd name="T62" fmla="*/ 329 w 508"/>
                  <a:gd name="T63" fmla="*/ 401 h 498"/>
                  <a:gd name="T64" fmla="*/ 353 w 508"/>
                  <a:gd name="T65" fmla="*/ 348 h 498"/>
                  <a:gd name="T66" fmla="*/ 373 w 508"/>
                  <a:gd name="T67" fmla="*/ 300 h 498"/>
                  <a:gd name="T68" fmla="*/ 400 w 508"/>
                  <a:gd name="T69" fmla="*/ 238 h 498"/>
                  <a:gd name="T70" fmla="*/ 430 w 508"/>
                  <a:gd name="T71" fmla="*/ 185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7"/>
                    </a:lnTo>
                    <a:lnTo>
                      <a:pt x="353" y="49"/>
                    </a:lnTo>
                    <a:lnTo>
                      <a:pt x="299" y="35"/>
                    </a:lnTo>
                    <a:lnTo>
                      <a:pt x="240" y="17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5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79"/>
                    </a:lnTo>
                    <a:lnTo>
                      <a:pt x="13" y="102"/>
                    </a:lnTo>
                    <a:lnTo>
                      <a:pt x="6" y="125"/>
                    </a:lnTo>
                    <a:lnTo>
                      <a:pt x="2" y="157"/>
                    </a:lnTo>
                    <a:lnTo>
                      <a:pt x="0" y="207"/>
                    </a:lnTo>
                    <a:lnTo>
                      <a:pt x="5" y="254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1"/>
                    </a:lnTo>
                    <a:lnTo>
                      <a:pt x="119" y="460"/>
                    </a:lnTo>
                    <a:lnTo>
                      <a:pt x="141" y="474"/>
                    </a:lnTo>
                    <a:lnTo>
                      <a:pt x="165" y="487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5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3"/>
                    </a:lnTo>
                    <a:lnTo>
                      <a:pt x="315" y="429"/>
                    </a:lnTo>
                    <a:lnTo>
                      <a:pt x="329" y="401"/>
                    </a:lnTo>
                    <a:lnTo>
                      <a:pt x="353" y="348"/>
                    </a:lnTo>
                    <a:lnTo>
                      <a:pt x="373" y="300"/>
                    </a:lnTo>
                    <a:lnTo>
                      <a:pt x="400" y="238"/>
                    </a:lnTo>
                    <a:lnTo>
                      <a:pt x="430" y="185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25" name="Freeform 140"/>
              <p:cNvSpPr>
                <a:spLocks/>
              </p:cNvSpPr>
              <p:nvPr/>
            </p:nvSpPr>
            <p:spPr bwMode="auto">
              <a:xfrm>
                <a:off x="2476" y="2522"/>
                <a:ext cx="311" cy="221"/>
              </a:xfrm>
              <a:custGeom>
                <a:avLst/>
                <a:gdLst>
                  <a:gd name="T0" fmla="*/ 622 w 622"/>
                  <a:gd name="T1" fmla="*/ 0 h 443"/>
                  <a:gd name="T2" fmla="*/ 139 w 622"/>
                  <a:gd name="T3" fmla="*/ 255 h 443"/>
                  <a:gd name="T4" fmla="*/ 97 w 622"/>
                  <a:gd name="T5" fmla="*/ 291 h 443"/>
                  <a:gd name="T6" fmla="*/ 77 w 622"/>
                  <a:gd name="T7" fmla="*/ 314 h 443"/>
                  <a:gd name="T8" fmla="*/ 63 w 622"/>
                  <a:gd name="T9" fmla="*/ 333 h 443"/>
                  <a:gd name="T10" fmla="*/ 46 w 622"/>
                  <a:gd name="T11" fmla="*/ 357 h 443"/>
                  <a:gd name="T12" fmla="*/ 31 w 622"/>
                  <a:gd name="T13" fmla="*/ 384 h 443"/>
                  <a:gd name="T14" fmla="*/ 14 w 622"/>
                  <a:gd name="T15" fmla="*/ 415 h 443"/>
                  <a:gd name="T16" fmla="*/ 0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622" y="0"/>
                    </a:moveTo>
                    <a:lnTo>
                      <a:pt x="139" y="255"/>
                    </a:lnTo>
                    <a:lnTo>
                      <a:pt x="97" y="291"/>
                    </a:lnTo>
                    <a:lnTo>
                      <a:pt x="77" y="314"/>
                    </a:lnTo>
                    <a:lnTo>
                      <a:pt x="63" y="333"/>
                    </a:lnTo>
                    <a:lnTo>
                      <a:pt x="46" y="357"/>
                    </a:lnTo>
                    <a:lnTo>
                      <a:pt x="31" y="384"/>
                    </a:lnTo>
                    <a:lnTo>
                      <a:pt x="14" y="415"/>
                    </a:lnTo>
                    <a:lnTo>
                      <a:pt x="0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26" name="Group 141"/>
            <p:cNvGrpSpPr>
              <a:grpSpLocks/>
            </p:cNvGrpSpPr>
            <p:nvPr/>
          </p:nvGrpSpPr>
          <p:grpSpPr bwMode="auto">
            <a:xfrm>
              <a:off x="5021" y="2684"/>
              <a:ext cx="254" cy="249"/>
              <a:chOff x="2585" y="2780"/>
              <a:chExt cx="254" cy="249"/>
            </a:xfrm>
          </p:grpSpPr>
          <p:sp>
            <p:nvSpPr>
              <p:cNvPr id="157827" name="Freeform 142"/>
              <p:cNvSpPr>
                <a:spLocks/>
              </p:cNvSpPr>
              <p:nvPr/>
            </p:nvSpPr>
            <p:spPr bwMode="auto">
              <a:xfrm>
                <a:off x="2585" y="2780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8 h 498"/>
                  <a:gd name="T4" fmla="*/ 353 w 508"/>
                  <a:gd name="T5" fmla="*/ 50 h 498"/>
                  <a:gd name="T6" fmla="*/ 299 w 508"/>
                  <a:gd name="T7" fmla="*/ 35 h 498"/>
                  <a:gd name="T8" fmla="*/ 240 w 508"/>
                  <a:gd name="T9" fmla="*/ 18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6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80 h 498"/>
                  <a:gd name="T26" fmla="*/ 13 w 508"/>
                  <a:gd name="T27" fmla="*/ 103 h 498"/>
                  <a:gd name="T28" fmla="*/ 6 w 508"/>
                  <a:gd name="T29" fmla="*/ 125 h 498"/>
                  <a:gd name="T30" fmla="*/ 2 w 508"/>
                  <a:gd name="T31" fmla="*/ 158 h 498"/>
                  <a:gd name="T32" fmla="*/ 0 w 508"/>
                  <a:gd name="T33" fmla="*/ 208 h 498"/>
                  <a:gd name="T34" fmla="*/ 5 w 508"/>
                  <a:gd name="T35" fmla="*/ 255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2 h 498"/>
                  <a:gd name="T42" fmla="*/ 119 w 508"/>
                  <a:gd name="T43" fmla="*/ 461 h 498"/>
                  <a:gd name="T44" fmla="*/ 141 w 508"/>
                  <a:gd name="T45" fmla="*/ 474 h 498"/>
                  <a:gd name="T46" fmla="*/ 165 w 508"/>
                  <a:gd name="T47" fmla="*/ 488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6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4 h 498"/>
                  <a:gd name="T60" fmla="*/ 315 w 508"/>
                  <a:gd name="T61" fmla="*/ 430 h 498"/>
                  <a:gd name="T62" fmla="*/ 329 w 508"/>
                  <a:gd name="T63" fmla="*/ 401 h 498"/>
                  <a:gd name="T64" fmla="*/ 353 w 508"/>
                  <a:gd name="T65" fmla="*/ 349 h 498"/>
                  <a:gd name="T66" fmla="*/ 373 w 508"/>
                  <a:gd name="T67" fmla="*/ 300 h 498"/>
                  <a:gd name="T68" fmla="*/ 400 w 508"/>
                  <a:gd name="T69" fmla="*/ 239 h 498"/>
                  <a:gd name="T70" fmla="*/ 430 w 508"/>
                  <a:gd name="T71" fmla="*/ 186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8"/>
                    </a:lnTo>
                    <a:lnTo>
                      <a:pt x="353" y="50"/>
                    </a:lnTo>
                    <a:lnTo>
                      <a:pt x="299" y="35"/>
                    </a:lnTo>
                    <a:lnTo>
                      <a:pt x="240" y="18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6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80"/>
                    </a:lnTo>
                    <a:lnTo>
                      <a:pt x="13" y="103"/>
                    </a:lnTo>
                    <a:lnTo>
                      <a:pt x="6" y="125"/>
                    </a:lnTo>
                    <a:lnTo>
                      <a:pt x="2" y="158"/>
                    </a:lnTo>
                    <a:lnTo>
                      <a:pt x="0" y="208"/>
                    </a:lnTo>
                    <a:lnTo>
                      <a:pt x="5" y="255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2"/>
                    </a:lnTo>
                    <a:lnTo>
                      <a:pt x="119" y="461"/>
                    </a:lnTo>
                    <a:lnTo>
                      <a:pt x="141" y="474"/>
                    </a:lnTo>
                    <a:lnTo>
                      <a:pt x="165" y="488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6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4"/>
                    </a:lnTo>
                    <a:lnTo>
                      <a:pt x="315" y="430"/>
                    </a:lnTo>
                    <a:lnTo>
                      <a:pt x="329" y="401"/>
                    </a:lnTo>
                    <a:lnTo>
                      <a:pt x="353" y="349"/>
                    </a:lnTo>
                    <a:lnTo>
                      <a:pt x="373" y="300"/>
                    </a:lnTo>
                    <a:lnTo>
                      <a:pt x="400" y="239"/>
                    </a:lnTo>
                    <a:lnTo>
                      <a:pt x="430" y="186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28" name="Line 143"/>
              <p:cNvSpPr>
                <a:spLocks noChangeShapeType="1"/>
              </p:cNvSpPr>
              <p:nvPr/>
            </p:nvSpPr>
            <p:spPr bwMode="auto">
              <a:xfrm flipH="1">
                <a:off x="2601" y="2812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29" name="Group 144"/>
            <p:cNvGrpSpPr>
              <a:grpSpLocks/>
            </p:cNvGrpSpPr>
            <p:nvPr/>
          </p:nvGrpSpPr>
          <p:grpSpPr bwMode="auto">
            <a:xfrm>
              <a:off x="4912" y="2749"/>
              <a:ext cx="361" cy="249"/>
              <a:chOff x="2476" y="2845"/>
              <a:chExt cx="361" cy="249"/>
            </a:xfrm>
          </p:grpSpPr>
          <p:sp>
            <p:nvSpPr>
              <p:cNvPr id="157830" name="Freeform 145"/>
              <p:cNvSpPr>
                <a:spLocks/>
              </p:cNvSpPr>
              <p:nvPr/>
            </p:nvSpPr>
            <p:spPr bwMode="auto">
              <a:xfrm>
                <a:off x="2476" y="2936"/>
                <a:ext cx="133" cy="105"/>
              </a:xfrm>
              <a:custGeom>
                <a:avLst/>
                <a:gdLst>
                  <a:gd name="T0" fmla="*/ 265 w 265"/>
                  <a:gd name="T1" fmla="*/ 16 h 210"/>
                  <a:gd name="T2" fmla="*/ 193 w 265"/>
                  <a:gd name="T3" fmla="*/ 0 h 210"/>
                  <a:gd name="T4" fmla="*/ 170 w 265"/>
                  <a:gd name="T5" fmla="*/ 2 h 210"/>
                  <a:gd name="T6" fmla="*/ 148 w 265"/>
                  <a:gd name="T7" fmla="*/ 9 h 210"/>
                  <a:gd name="T8" fmla="*/ 128 w 265"/>
                  <a:gd name="T9" fmla="*/ 18 h 210"/>
                  <a:gd name="T10" fmla="*/ 108 w 265"/>
                  <a:gd name="T11" fmla="*/ 29 h 210"/>
                  <a:gd name="T12" fmla="*/ 92 w 265"/>
                  <a:gd name="T13" fmla="*/ 41 h 210"/>
                  <a:gd name="T14" fmla="*/ 77 w 265"/>
                  <a:gd name="T15" fmla="*/ 57 h 210"/>
                  <a:gd name="T16" fmla="*/ 63 w 265"/>
                  <a:gd name="T17" fmla="*/ 71 h 210"/>
                  <a:gd name="T18" fmla="*/ 51 w 265"/>
                  <a:gd name="T19" fmla="*/ 88 h 210"/>
                  <a:gd name="T20" fmla="*/ 37 w 265"/>
                  <a:gd name="T21" fmla="*/ 114 h 210"/>
                  <a:gd name="T22" fmla="*/ 26 w 265"/>
                  <a:gd name="T23" fmla="*/ 136 h 210"/>
                  <a:gd name="T24" fmla="*/ 12 w 265"/>
                  <a:gd name="T25" fmla="*/ 169 h 210"/>
                  <a:gd name="T26" fmla="*/ 0 w 265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210"/>
                  <a:gd name="T44" fmla="*/ 265 w 265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210">
                    <a:moveTo>
                      <a:pt x="265" y="16"/>
                    </a:moveTo>
                    <a:lnTo>
                      <a:pt x="193" y="0"/>
                    </a:lnTo>
                    <a:lnTo>
                      <a:pt x="170" y="2"/>
                    </a:lnTo>
                    <a:lnTo>
                      <a:pt x="148" y="9"/>
                    </a:lnTo>
                    <a:lnTo>
                      <a:pt x="128" y="18"/>
                    </a:lnTo>
                    <a:lnTo>
                      <a:pt x="108" y="29"/>
                    </a:lnTo>
                    <a:lnTo>
                      <a:pt x="92" y="41"/>
                    </a:lnTo>
                    <a:lnTo>
                      <a:pt x="77" y="57"/>
                    </a:lnTo>
                    <a:lnTo>
                      <a:pt x="63" y="71"/>
                    </a:lnTo>
                    <a:lnTo>
                      <a:pt x="51" y="88"/>
                    </a:lnTo>
                    <a:lnTo>
                      <a:pt x="37" y="114"/>
                    </a:lnTo>
                    <a:lnTo>
                      <a:pt x="26" y="136"/>
                    </a:lnTo>
                    <a:lnTo>
                      <a:pt x="12" y="169"/>
                    </a:lnTo>
                    <a:lnTo>
                      <a:pt x="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831" name="Group 146"/>
              <p:cNvGrpSpPr>
                <a:grpSpLocks/>
              </p:cNvGrpSpPr>
              <p:nvPr/>
            </p:nvGrpSpPr>
            <p:grpSpPr bwMode="auto">
              <a:xfrm>
                <a:off x="2583" y="2845"/>
                <a:ext cx="254" cy="249"/>
                <a:chOff x="2583" y="2845"/>
                <a:chExt cx="254" cy="249"/>
              </a:xfrm>
            </p:grpSpPr>
            <p:sp>
              <p:nvSpPr>
                <p:cNvPr id="157832" name="Freeform 147"/>
                <p:cNvSpPr>
                  <a:spLocks/>
                </p:cNvSpPr>
                <p:nvPr/>
              </p:nvSpPr>
              <p:spPr bwMode="auto">
                <a:xfrm>
                  <a:off x="2583" y="2845"/>
                  <a:ext cx="254" cy="249"/>
                </a:xfrm>
                <a:custGeom>
                  <a:avLst/>
                  <a:gdLst>
                    <a:gd name="T0" fmla="*/ 509 w 509"/>
                    <a:gd name="T1" fmla="*/ 437 h 499"/>
                    <a:gd name="T2" fmla="*/ 407 w 509"/>
                    <a:gd name="T3" fmla="*/ 441 h 499"/>
                    <a:gd name="T4" fmla="*/ 354 w 509"/>
                    <a:gd name="T5" fmla="*/ 449 h 499"/>
                    <a:gd name="T6" fmla="*/ 299 w 509"/>
                    <a:gd name="T7" fmla="*/ 464 h 499"/>
                    <a:gd name="T8" fmla="*/ 240 w 509"/>
                    <a:gd name="T9" fmla="*/ 481 h 499"/>
                    <a:gd name="T10" fmla="*/ 193 w 509"/>
                    <a:gd name="T11" fmla="*/ 495 h 499"/>
                    <a:gd name="T12" fmla="*/ 160 w 509"/>
                    <a:gd name="T13" fmla="*/ 499 h 499"/>
                    <a:gd name="T14" fmla="*/ 129 w 509"/>
                    <a:gd name="T15" fmla="*/ 499 h 499"/>
                    <a:gd name="T16" fmla="*/ 99 w 509"/>
                    <a:gd name="T17" fmla="*/ 491 h 499"/>
                    <a:gd name="T18" fmla="*/ 72 w 509"/>
                    <a:gd name="T19" fmla="*/ 473 h 499"/>
                    <a:gd name="T20" fmla="*/ 55 w 509"/>
                    <a:gd name="T21" fmla="*/ 460 h 499"/>
                    <a:gd name="T22" fmla="*/ 38 w 509"/>
                    <a:gd name="T23" fmla="*/ 437 h 499"/>
                    <a:gd name="T24" fmla="*/ 27 w 509"/>
                    <a:gd name="T25" fmla="*/ 419 h 499"/>
                    <a:gd name="T26" fmla="*/ 14 w 509"/>
                    <a:gd name="T27" fmla="*/ 396 h 499"/>
                    <a:gd name="T28" fmla="*/ 7 w 509"/>
                    <a:gd name="T29" fmla="*/ 373 h 499"/>
                    <a:gd name="T30" fmla="*/ 2 w 509"/>
                    <a:gd name="T31" fmla="*/ 341 h 499"/>
                    <a:gd name="T32" fmla="*/ 0 w 509"/>
                    <a:gd name="T33" fmla="*/ 291 h 499"/>
                    <a:gd name="T34" fmla="*/ 6 w 509"/>
                    <a:gd name="T35" fmla="*/ 244 h 499"/>
                    <a:gd name="T36" fmla="*/ 57 w 509"/>
                    <a:gd name="T37" fmla="*/ 110 h 499"/>
                    <a:gd name="T38" fmla="*/ 81 w 509"/>
                    <a:gd name="T39" fmla="*/ 79 h 499"/>
                    <a:gd name="T40" fmla="*/ 99 w 509"/>
                    <a:gd name="T41" fmla="*/ 57 h 499"/>
                    <a:gd name="T42" fmla="*/ 119 w 509"/>
                    <a:gd name="T43" fmla="*/ 38 h 499"/>
                    <a:gd name="T44" fmla="*/ 142 w 509"/>
                    <a:gd name="T45" fmla="*/ 25 h 499"/>
                    <a:gd name="T46" fmla="*/ 166 w 509"/>
                    <a:gd name="T47" fmla="*/ 11 h 499"/>
                    <a:gd name="T48" fmla="*/ 189 w 509"/>
                    <a:gd name="T49" fmla="*/ 5 h 499"/>
                    <a:gd name="T50" fmla="*/ 214 w 509"/>
                    <a:gd name="T51" fmla="*/ 0 h 499"/>
                    <a:gd name="T52" fmla="*/ 237 w 509"/>
                    <a:gd name="T53" fmla="*/ 3 h 499"/>
                    <a:gd name="T54" fmla="*/ 257 w 509"/>
                    <a:gd name="T55" fmla="*/ 9 h 499"/>
                    <a:gd name="T56" fmla="*/ 281 w 509"/>
                    <a:gd name="T57" fmla="*/ 25 h 499"/>
                    <a:gd name="T58" fmla="*/ 299 w 509"/>
                    <a:gd name="T59" fmla="*/ 45 h 499"/>
                    <a:gd name="T60" fmla="*/ 315 w 509"/>
                    <a:gd name="T61" fmla="*/ 69 h 499"/>
                    <a:gd name="T62" fmla="*/ 330 w 509"/>
                    <a:gd name="T63" fmla="*/ 97 h 499"/>
                    <a:gd name="T64" fmla="*/ 354 w 509"/>
                    <a:gd name="T65" fmla="*/ 150 h 499"/>
                    <a:gd name="T66" fmla="*/ 374 w 509"/>
                    <a:gd name="T67" fmla="*/ 198 h 499"/>
                    <a:gd name="T68" fmla="*/ 400 w 509"/>
                    <a:gd name="T69" fmla="*/ 260 h 499"/>
                    <a:gd name="T70" fmla="*/ 431 w 509"/>
                    <a:gd name="T71" fmla="*/ 313 h 499"/>
                    <a:gd name="T72" fmla="*/ 509 w 509"/>
                    <a:gd name="T73" fmla="*/ 437 h 4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9"/>
                    <a:gd name="T113" fmla="*/ 509 w 509"/>
                    <a:gd name="T114" fmla="*/ 499 h 4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9">
                      <a:moveTo>
                        <a:pt x="509" y="437"/>
                      </a:moveTo>
                      <a:lnTo>
                        <a:pt x="407" y="441"/>
                      </a:lnTo>
                      <a:lnTo>
                        <a:pt x="354" y="449"/>
                      </a:lnTo>
                      <a:lnTo>
                        <a:pt x="299" y="464"/>
                      </a:lnTo>
                      <a:lnTo>
                        <a:pt x="240" y="481"/>
                      </a:lnTo>
                      <a:lnTo>
                        <a:pt x="193" y="495"/>
                      </a:lnTo>
                      <a:lnTo>
                        <a:pt x="160" y="499"/>
                      </a:lnTo>
                      <a:lnTo>
                        <a:pt x="129" y="499"/>
                      </a:lnTo>
                      <a:lnTo>
                        <a:pt x="99" y="491"/>
                      </a:lnTo>
                      <a:lnTo>
                        <a:pt x="72" y="473"/>
                      </a:lnTo>
                      <a:lnTo>
                        <a:pt x="55" y="460"/>
                      </a:lnTo>
                      <a:lnTo>
                        <a:pt x="38" y="437"/>
                      </a:lnTo>
                      <a:lnTo>
                        <a:pt x="27" y="419"/>
                      </a:lnTo>
                      <a:lnTo>
                        <a:pt x="14" y="396"/>
                      </a:lnTo>
                      <a:lnTo>
                        <a:pt x="7" y="373"/>
                      </a:lnTo>
                      <a:lnTo>
                        <a:pt x="2" y="341"/>
                      </a:lnTo>
                      <a:lnTo>
                        <a:pt x="0" y="291"/>
                      </a:lnTo>
                      <a:lnTo>
                        <a:pt x="6" y="244"/>
                      </a:lnTo>
                      <a:lnTo>
                        <a:pt x="57" y="110"/>
                      </a:lnTo>
                      <a:lnTo>
                        <a:pt x="81" y="79"/>
                      </a:lnTo>
                      <a:lnTo>
                        <a:pt x="99" y="57"/>
                      </a:lnTo>
                      <a:lnTo>
                        <a:pt x="119" y="38"/>
                      </a:lnTo>
                      <a:lnTo>
                        <a:pt x="142" y="25"/>
                      </a:lnTo>
                      <a:lnTo>
                        <a:pt x="166" y="11"/>
                      </a:lnTo>
                      <a:lnTo>
                        <a:pt x="189" y="5"/>
                      </a:lnTo>
                      <a:lnTo>
                        <a:pt x="214" y="0"/>
                      </a:lnTo>
                      <a:lnTo>
                        <a:pt x="237" y="3"/>
                      </a:lnTo>
                      <a:lnTo>
                        <a:pt x="257" y="9"/>
                      </a:lnTo>
                      <a:lnTo>
                        <a:pt x="281" y="25"/>
                      </a:lnTo>
                      <a:lnTo>
                        <a:pt x="299" y="45"/>
                      </a:lnTo>
                      <a:lnTo>
                        <a:pt x="315" y="69"/>
                      </a:lnTo>
                      <a:lnTo>
                        <a:pt x="330" y="97"/>
                      </a:lnTo>
                      <a:lnTo>
                        <a:pt x="354" y="150"/>
                      </a:lnTo>
                      <a:lnTo>
                        <a:pt x="374" y="198"/>
                      </a:lnTo>
                      <a:lnTo>
                        <a:pt x="400" y="260"/>
                      </a:lnTo>
                      <a:lnTo>
                        <a:pt x="431" y="313"/>
                      </a:lnTo>
                      <a:lnTo>
                        <a:pt x="509" y="43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833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" y="2937"/>
                  <a:ext cx="237" cy="125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834" name="Group 149"/>
            <p:cNvGrpSpPr>
              <a:grpSpLocks/>
            </p:cNvGrpSpPr>
            <p:nvPr/>
          </p:nvGrpSpPr>
          <p:grpSpPr bwMode="auto">
            <a:xfrm>
              <a:off x="4551" y="2749"/>
              <a:ext cx="361" cy="249"/>
              <a:chOff x="2115" y="2845"/>
              <a:chExt cx="361" cy="249"/>
            </a:xfrm>
          </p:grpSpPr>
          <p:sp>
            <p:nvSpPr>
              <p:cNvPr id="157835" name="Freeform 150"/>
              <p:cNvSpPr>
                <a:spLocks/>
              </p:cNvSpPr>
              <p:nvPr/>
            </p:nvSpPr>
            <p:spPr bwMode="auto">
              <a:xfrm>
                <a:off x="2341" y="2937"/>
                <a:ext cx="135" cy="105"/>
              </a:xfrm>
              <a:custGeom>
                <a:avLst/>
                <a:gdLst>
                  <a:gd name="T0" fmla="*/ 0 w 270"/>
                  <a:gd name="T1" fmla="*/ 15 h 210"/>
                  <a:gd name="T2" fmla="*/ 77 w 270"/>
                  <a:gd name="T3" fmla="*/ 0 h 210"/>
                  <a:gd name="T4" fmla="*/ 100 w 270"/>
                  <a:gd name="T5" fmla="*/ 3 h 210"/>
                  <a:gd name="T6" fmla="*/ 122 w 270"/>
                  <a:gd name="T7" fmla="*/ 9 h 210"/>
                  <a:gd name="T8" fmla="*/ 142 w 270"/>
                  <a:gd name="T9" fmla="*/ 19 h 210"/>
                  <a:gd name="T10" fmla="*/ 162 w 270"/>
                  <a:gd name="T11" fmla="*/ 30 h 210"/>
                  <a:gd name="T12" fmla="*/ 178 w 270"/>
                  <a:gd name="T13" fmla="*/ 42 h 210"/>
                  <a:gd name="T14" fmla="*/ 193 w 270"/>
                  <a:gd name="T15" fmla="*/ 58 h 210"/>
                  <a:gd name="T16" fmla="*/ 207 w 270"/>
                  <a:gd name="T17" fmla="*/ 71 h 210"/>
                  <a:gd name="T18" fmla="*/ 219 w 270"/>
                  <a:gd name="T19" fmla="*/ 89 h 210"/>
                  <a:gd name="T20" fmla="*/ 233 w 270"/>
                  <a:gd name="T21" fmla="*/ 114 h 210"/>
                  <a:gd name="T22" fmla="*/ 244 w 270"/>
                  <a:gd name="T23" fmla="*/ 136 h 210"/>
                  <a:gd name="T24" fmla="*/ 258 w 270"/>
                  <a:gd name="T25" fmla="*/ 170 h 210"/>
                  <a:gd name="T26" fmla="*/ 270 w 270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"/>
                  <a:gd name="T43" fmla="*/ 0 h 210"/>
                  <a:gd name="T44" fmla="*/ 270 w 270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" h="210">
                    <a:moveTo>
                      <a:pt x="0" y="15"/>
                    </a:moveTo>
                    <a:lnTo>
                      <a:pt x="77" y="0"/>
                    </a:lnTo>
                    <a:lnTo>
                      <a:pt x="100" y="3"/>
                    </a:lnTo>
                    <a:lnTo>
                      <a:pt x="122" y="9"/>
                    </a:lnTo>
                    <a:lnTo>
                      <a:pt x="142" y="19"/>
                    </a:lnTo>
                    <a:lnTo>
                      <a:pt x="162" y="30"/>
                    </a:lnTo>
                    <a:lnTo>
                      <a:pt x="178" y="42"/>
                    </a:lnTo>
                    <a:lnTo>
                      <a:pt x="193" y="58"/>
                    </a:lnTo>
                    <a:lnTo>
                      <a:pt x="207" y="71"/>
                    </a:lnTo>
                    <a:lnTo>
                      <a:pt x="219" y="89"/>
                    </a:lnTo>
                    <a:lnTo>
                      <a:pt x="233" y="114"/>
                    </a:lnTo>
                    <a:lnTo>
                      <a:pt x="244" y="136"/>
                    </a:lnTo>
                    <a:lnTo>
                      <a:pt x="258" y="170"/>
                    </a:lnTo>
                    <a:lnTo>
                      <a:pt x="27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836" name="Group 151"/>
              <p:cNvGrpSpPr>
                <a:grpSpLocks/>
              </p:cNvGrpSpPr>
              <p:nvPr/>
            </p:nvGrpSpPr>
            <p:grpSpPr bwMode="auto">
              <a:xfrm>
                <a:off x="2115" y="2845"/>
                <a:ext cx="254" cy="249"/>
                <a:chOff x="2115" y="2845"/>
                <a:chExt cx="254" cy="249"/>
              </a:xfrm>
            </p:grpSpPr>
            <p:sp>
              <p:nvSpPr>
                <p:cNvPr id="157837" name="Freeform 152"/>
                <p:cNvSpPr>
                  <a:spLocks/>
                </p:cNvSpPr>
                <p:nvPr/>
              </p:nvSpPr>
              <p:spPr bwMode="auto">
                <a:xfrm>
                  <a:off x="2115" y="2845"/>
                  <a:ext cx="254" cy="249"/>
                </a:xfrm>
                <a:custGeom>
                  <a:avLst/>
                  <a:gdLst>
                    <a:gd name="T0" fmla="*/ 0 w 509"/>
                    <a:gd name="T1" fmla="*/ 436 h 498"/>
                    <a:gd name="T2" fmla="*/ 102 w 509"/>
                    <a:gd name="T3" fmla="*/ 440 h 498"/>
                    <a:gd name="T4" fmla="*/ 155 w 509"/>
                    <a:gd name="T5" fmla="*/ 448 h 498"/>
                    <a:gd name="T6" fmla="*/ 210 w 509"/>
                    <a:gd name="T7" fmla="*/ 463 h 498"/>
                    <a:gd name="T8" fmla="*/ 269 w 509"/>
                    <a:gd name="T9" fmla="*/ 480 h 498"/>
                    <a:gd name="T10" fmla="*/ 316 w 509"/>
                    <a:gd name="T11" fmla="*/ 494 h 498"/>
                    <a:gd name="T12" fmla="*/ 349 w 509"/>
                    <a:gd name="T13" fmla="*/ 498 h 498"/>
                    <a:gd name="T14" fmla="*/ 380 w 509"/>
                    <a:gd name="T15" fmla="*/ 498 h 498"/>
                    <a:gd name="T16" fmla="*/ 410 w 509"/>
                    <a:gd name="T17" fmla="*/ 490 h 498"/>
                    <a:gd name="T18" fmla="*/ 437 w 509"/>
                    <a:gd name="T19" fmla="*/ 472 h 498"/>
                    <a:gd name="T20" fmla="*/ 454 w 509"/>
                    <a:gd name="T21" fmla="*/ 459 h 498"/>
                    <a:gd name="T22" fmla="*/ 471 w 509"/>
                    <a:gd name="T23" fmla="*/ 436 h 498"/>
                    <a:gd name="T24" fmla="*/ 482 w 509"/>
                    <a:gd name="T25" fmla="*/ 419 h 498"/>
                    <a:gd name="T26" fmla="*/ 495 w 509"/>
                    <a:gd name="T27" fmla="*/ 396 h 498"/>
                    <a:gd name="T28" fmla="*/ 502 w 509"/>
                    <a:gd name="T29" fmla="*/ 373 h 498"/>
                    <a:gd name="T30" fmla="*/ 507 w 509"/>
                    <a:gd name="T31" fmla="*/ 340 h 498"/>
                    <a:gd name="T32" fmla="*/ 509 w 509"/>
                    <a:gd name="T33" fmla="*/ 291 h 498"/>
                    <a:gd name="T34" fmla="*/ 503 w 509"/>
                    <a:gd name="T35" fmla="*/ 244 h 498"/>
                    <a:gd name="T36" fmla="*/ 452 w 509"/>
                    <a:gd name="T37" fmla="*/ 109 h 498"/>
                    <a:gd name="T38" fmla="*/ 428 w 509"/>
                    <a:gd name="T39" fmla="*/ 78 h 498"/>
                    <a:gd name="T40" fmla="*/ 410 w 509"/>
                    <a:gd name="T41" fmla="*/ 56 h 498"/>
                    <a:gd name="T42" fmla="*/ 390 w 509"/>
                    <a:gd name="T43" fmla="*/ 38 h 498"/>
                    <a:gd name="T44" fmla="*/ 367 w 509"/>
                    <a:gd name="T45" fmla="*/ 24 h 498"/>
                    <a:gd name="T46" fmla="*/ 343 w 509"/>
                    <a:gd name="T47" fmla="*/ 11 h 498"/>
                    <a:gd name="T48" fmla="*/ 320 w 509"/>
                    <a:gd name="T49" fmla="*/ 4 h 498"/>
                    <a:gd name="T50" fmla="*/ 295 w 509"/>
                    <a:gd name="T51" fmla="*/ 0 h 498"/>
                    <a:gd name="T52" fmla="*/ 272 w 509"/>
                    <a:gd name="T53" fmla="*/ 3 h 498"/>
                    <a:gd name="T54" fmla="*/ 252 w 509"/>
                    <a:gd name="T55" fmla="*/ 8 h 498"/>
                    <a:gd name="T56" fmla="*/ 228 w 509"/>
                    <a:gd name="T57" fmla="*/ 24 h 498"/>
                    <a:gd name="T58" fmla="*/ 210 w 509"/>
                    <a:gd name="T59" fmla="*/ 44 h 498"/>
                    <a:gd name="T60" fmla="*/ 194 w 509"/>
                    <a:gd name="T61" fmla="*/ 68 h 498"/>
                    <a:gd name="T62" fmla="*/ 179 w 509"/>
                    <a:gd name="T63" fmla="*/ 97 h 498"/>
                    <a:gd name="T64" fmla="*/ 155 w 509"/>
                    <a:gd name="T65" fmla="*/ 149 h 498"/>
                    <a:gd name="T66" fmla="*/ 135 w 509"/>
                    <a:gd name="T67" fmla="*/ 198 h 498"/>
                    <a:gd name="T68" fmla="*/ 109 w 509"/>
                    <a:gd name="T69" fmla="*/ 260 h 498"/>
                    <a:gd name="T70" fmla="*/ 78 w 509"/>
                    <a:gd name="T71" fmla="*/ 312 h 498"/>
                    <a:gd name="T72" fmla="*/ 0 w 509"/>
                    <a:gd name="T73" fmla="*/ 436 h 49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8"/>
                    <a:gd name="T113" fmla="*/ 509 w 509"/>
                    <a:gd name="T114" fmla="*/ 498 h 49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8">
                      <a:moveTo>
                        <a:pt x="0" y="436"/>
                      </a:moveTo>
                      <a:lnTo>
                        <a:pt x="102" y="440"/>
                      </a:lnTo>
                      <a:lnTo>
                        <a:pt x="155" y="448"/>
                      </a:lnTo>
                      <a:lnTo>
                        <a:pt x="210" y="463"/>
                      </a:lnTo>
                      <a:lnTo>
                        <a:pt x="269" y="480"/>
                      </a:lnTo>
                      <a:lnTo>
                        <a:pt x="316" y="494"/>
                      </a:lnTo>
                      <a:lnTo>
                        <a:pt x="349" y="498"/>
                      </a:lnTo>
                      <a:lnTo>
                        <a:pt x="380" y="498"/>
                      </a:lnTo>
                      <a:lnTo>
                        <a:pt x="410" y="490"/>
                      </a:lnTo>
                      <a:lnTo>
                        <a:pt x="437" y="472"/>
                      </a:lnTo>
                      <a:lnTo>
                        <a:pt x="454" y="459"/>
                      </a:lnTo>
                      <a:lnTo>
                        <a:pt x="471" y="436"/>
                      </a:lnTo>
                      <a:lnTo>
                        <a:pt x="482" y="419"/>
                      </a:lnTo>
                      <a:lnTo>
                        <a:pt x="495" y="396"/>
                      </a:lnTo>
                      <a:lnTo>
                        <a:pt x="502" y="373"/>
                      </a:lnTo>
                      <a:lnTo>
                        <a:pt x="507" y="340"/>
                      </a:lnTo>
                      <a:lnTo>
                        <a:pt x="509" y="291"/>
                      </a:lnTo>
                      <a:lnTo>
                        <a:pt x="503" y="244"/>
                      </a:lnTo>
                      <a:lnTo>
                        <a:pt x="452" y="109"/>
                      </a:lnTo>
                      <a:lnTo>
                        <a:pt x="428" y="78"/>
                      </a:lnTo>
                      <a:lnTo>
                        <a:pt x="410" y="56"/>
                      </a:lnTo>
                      <a:lnTo>
                        <a:pt x="390" y="38"/>
                      </a:lnTo>
                      <a:lnTo>
                        <a:pt x="367" y="24"/>
                      </a:lnTo>
                      <a:lnTo>
                        <a:pt x="343" y="11"/>
                      </a:lnTo>
                      <a:lnTo>
                        <a:pt x="320" y="4"/>
                      </a:lnTo>
                      <a:lnTo>
                        <a:pt x="295" y="0"/>
                      </a:lnTo>
                      <a:lnTo>
                        <a:pt x="272" y="3"/>
                      </a:lnTo>
                      <a:lnTo>
                        <a:pt x="252" y="8"/>
                      </a:lnTo>
                      <a:lnTo>
                        <a:pt x="228" y="24"/>
                      </a:lnTo>
                      <a:lnTo>
                        <a:pt x="210" y="44"/>
                      </a:lnTo>
                      <a:lnTo>
                        <a:pt x="194" y="68"/>
                      </a:lnTo>
                      <a:lnTo>
                        <a:pt x="179" y="97"/>
                      </a:lnTo>
                      <a:lnTo>
                        <a:pt x="155" y="149"/>
                      </a:lnTo>
                      <a:lnTo>
                        <a:pt x="135" y="198"/>
                      </a:lnTo>
                      <a:lnTo>
                        <a:pt x="109" y="260"/>
                      </a:lnTo>
                      <a:lnTo>
                        <a:pt x="78" y="312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838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116" y="2938"/>
                  <a:ext cx="237" cy="124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839" name="Group 154"/>
            <p:cNvGrpSpPr>
              <a:grpSpLocks/>
            </p:cNvGrpSpPr>
            <p:nvPr/>
          </p:nvGrpSpPr>
          <p:grpSpPr bwMode="auto">
            <a:xfrm>
              <a:off x="4549" y="2685"/>
              <a:ext cx="254" cy="249"/>
              <a:chOff x="2113" y="2781"/>
              <a:chExt cx="254" cy="249"/>
            </a:xfrm>
          </p:grpSpPr>
          <p:sp>
            <p:nvSpPr>
              <p:cNvPr id="157840" name="Freeform 155"/>
              <p:cNvSpPr>
                <a:spLocks/>
              </p:cNvSpPr>
              <p:nvPr/>
            </p:nvSpPr>
            <p:spPr bwMode="auto">
              <a:xfrm>
                <a:off x="2113" y="2781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7 h 498"/>
                  <a:gd name="T4" fmla="*/ 155 w 508"/>
                  <a:gd name="T5" fmla="*/ 49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5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1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3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8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5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7"/>
                    </a:lnTo>
                    <a:lnTo>
                      <a:pt x="155" y="49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5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1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3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8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5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41" name="Line 156"/>
              <p:cNvSpPr>
                <a:spLocks noChangeShapeType="1"/>
              </p:cNvSpPr>
              <p:nvPr/>
            </p:nvSpPr>
            <p:spPr bwMode="auto">
              <a:xfrm>
                <a:off x="2114" y="2813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42" name="Group 157"/>
            <p:cNvGrpSpPr>
              <a:grpSpLocks/>
            </p:cNvGrpSpPr>
            <p:nvPr/>
          </p:nvGrpSpPr>
          <p:grpSpPr bwMode="auto">
            <a:xfrm>
              <a:off x="4304" y="3066"/>
              <a:ext cx="606" cy="273"/>
              <a:chOff x="1868" y="3162"/>
              <a:chExt cx="606" cy="273"/>
            </a:xfrm>
          </p:grpSpPr>
          <p:sp>
            <p:nvSpPr>
              <p:cNvPr id="157843" name="Freeform 158"/>
              <p:cNvSpPr>
                <a:spLocks/>
              </p:cNvSpPr>
              <p:nvPr/>
            </p:nvSpPr>
            <p:spPr bwMode="auto">
              <a:xfrm>
                <a:off x="2142" y="3224"/>
                <a:ext cx="332" cy="136"/>
              </a:xfrm>
              <a:custGeom>
                <a:avLst/>
                <a:gdLst>
                  <a:gd name="T0" fmla="*/ 0 w 666"/>
                  <a:gd name="T1" fmla="*/ 97 h 272"/>
                  <a:gd name="T2" fmla="*/ 227 w 666"/>
                  <a:gd name="T3" fmla="*/ 0 h 272"/>
                  <a:gd name="T4" fmla="*/ 292 w 666"/>
                  <a:gd name="T5" fmla="*/ 9 h 272"/>
                  <a:gd name="T6" fmla="*/ 349 w 666"/>
                  <a:gd name="T7" fmla="*/ 17 h 272"/>
                  <a:gd name="T8" fmla="*/ 414 w 666"/>
                  <a:gd name="T9" fmla="*/ 42 h 272"/>
                  <a:gd name="T10" fmla="*/ 458 w 666"/>
                  <a:gd name="T11" fmla="*/ 66 h 272"/>
                  <a:gd name="T12" fmla="*/ 509 w 666"/>
                  <a:gd name="T13" fmla="*/ 94 h 272"/>
                  <a:gd name="T14" fmla="*/ 550 w 666"/>
                  <a:gd name="T15" fmla="*/ 118 h 272"/>
                  <a:gd name="T16" fmla="*/ 594 w 666"/>
                  <a:gd name="T17" fmla="*/ 171 h 272"/>
                  <a:gd name="T18" fmla="*/ 625 w 666"/>
                  <a:gd name="T19" fmla="*/ 215 h 272"/>
                  <a:gd name="T20" fmla="*/ 666 w 666"/>
                  <a:gd name="T21" fmla="*/ 272 h 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6"/>
                  <a:gd name="T34" fmla="*/ 0 h 272"/>
                  <a:gd name="T35" fmla="*/ 666 w 666"/>
                  <a:gd name="T36" fmla="*/ 272 h 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6" h="272">
                    <a:moveTo>
                      <a:pt x="0" y="97"/>
                    </a:moveTo>
                    <a:lnTo>
                      <a:pt x="227" y="0"/>
                    </a:lnTo>
                    <a:lnTo>
                      <a:pt x="292" y="9"/>
                    </a:lnTo>
                    <a:lnTo>
                      <a:pt x="349" y="17"/>
                    </a:lnTo>
                    <a:lnTo>
                      <a:pt x="414" y="42"/>
                    </a:lnTo>
                    <a:lnTo>
                      <a:pt x="458" y="66"/>
                    </a:lnTo>
                    <a:lnTo>
                      <a:pt x="509" y="94"/>
                    </a:lnTo>
                    <a:lnTo>
                      <a:pt x="550" y="118"/>
                    </a:lnTo>
                    <a:lnTo>
                      <a:pt x="594" y="171"/>
                    </a:lnTo>
                    <a:lnTo>
                      <a:pt x="625" y="215"/>
                    </a:lnTo>
                    <a:lnTo>
                      <a:pt x="666" y="27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844" name="Group 159"/>
              <p:cNvGrpSpPr>
                <a:grpSpLocks/>
              </p:cNvGrpSpPr>
              <p:nvPr/>
            </p:nvGrpSpPr>
            <p:grpSpPr bwMode="auto">
              <a:xfrm>
                <a:off x="1868" y="3162"/>
                <a:ext cx="316" cy="273"/>
                <a:chOff x="1868" y="3162"/>
                <a:chExt cx="316" cy="273"/>
              </a:xfrm>
            </p:grpSpPr>
            <p:sp>
              <p:nvSpPr>
                <p:cNvPr id="157845" name="Freeform 160"/>
                <p:cNvSpPr>
                  <a:spLocks/>
                </p:cNvSpPr>
                <p:nvPr/>
              </p:nvSpPr>
              <p:spPr bwMode="auto">
                <a:xfrm>
                  <a:off x="1868" y="3162"/>
                  <a:ext cx="316" cy="273"/>
                </a:xfrm>
                <a:custGeom>
                  <a:avLst/>
                  <a:gdLst>
                    <a:gd name="T0" fmla="*/ 0 w 633"/>
                    <a:gd name="T1" fmla="*/ 478 h 545"/>
                    <a:gd name="T2" fmla="*/ 127 w 633"/>
                    <a:gd name="T3" fmla="*/ 482 h 545"/>
                    <a:gd name="T4" fmla="*/ 193 w 633"/>
                    <a:gd name="T5" fmla="*/ 491 h 545"/>
                    <a:gd name="T6" fmla="*/ 261 w 633"/>
                    <a:gd name="T7" fmla="*/ 508 h 545"/>
                    <a:gd name="T8" fmla="*/ 334 w 633"/>
                    <a:gd name="T9" fmla="*/ 526 h 545"/>
                    <a:gd name="T10" fmla="*/ 393 w 633"/>
                    <a:gd name="T11" fmla="*/ 541 h 545"/>
                    <a:gd name="T12" fmla="*/ 434 w 633"/>
                    <a:gd name="T13" fmla="*/ 545 h 545"/>
                    <a:gd name="T14" fmla="*/ 473 w 633"/>
                    <a:gd name="T15" fmla="*/ 545 h 545"/>
                    <a:gd name="T16" fmla="*/ 510 w 633"/>
                    <a:gd name="T17" fmla="*/ 537 h 545"/>
                    <a:gd name="T18" fmla="*/ 544 w 633"/>
                    <a:gd name="T19" fmla="*/ 518 h 545"/>
                    <a:gd name="T20" fmla="*/ 565 w 633"/>
                    <a:gd name="T21" fmla="*/ 504 h 545"/>
                    <a:gd name="T22" fmla="*/ 586 w 633"/>
                    <a:gd name="T23" fmla="*/ 478 h 545"/>
                    <a:gd name="T24" fmla="*/ 599 w 633"/>
                    <a:gd name="T25" fmla="*/ 459 h 545"/>
                    <a:gd name="T26" fmla="*/ 616 w 633"/>
                    <a:gd name="T27" fmla="*/ 434 h 545"/>
                    <a:gd name="T28" fmla="*/ 624 w 633"/>
                    <a:gd name="T29" fmla="*/ 408 h 545"/>
                    <a:gd name="T30" fmla="*/ 630 w 633"/>
                    <a:gd name="T31" fmla="*/ 373 h 545"/>
                    <a:gd name="T32" fmla="*/ 633 w 633"/>
                    <a:gd name="T33" fmla="*/ 318 h 545"/>
                    <a:gd name="T34" fmla="*/ 626 w 633"/>
                    <a:gd name="T35" fmla="*/ 267 h 545"/>
                    <a:gd name="T36" fmla="*/ 562 w 633"/>
                    <a:gd name="T37" fmla="*/ 118 h 545"/>
                    <a:gd name="T38" fmla="*/ 533 w 633"/>
                    <a:gd name="T39" fmla="*/ 85 h 545"/>
                    <a:gd name="T40" fmla="*/ 510 w 633"/>
                    <a:gd name="T41" fmla="*/ 62 h 545"/>
                    <a:gd name="T42" fmla="*/ 485 w 633"/>
                    <a:gd name="T43" fmla="*/ 40 h 545"/>
                    <a:gd name="T44" fmla="*/ 457 w 633"/>
                    <a:gd name="T45" fmla="*/ 26 h 545"/>
                    <a:gd name="T46" fmla="*/ 427 w 633"/>
                    <a:gd name="T47" fmla="*/ 11 h 545"/>
                    <a:gd name="T48" fmla="*/ 398 w 633"/>
                    <a:gd name="T49" fmla="*/ 4 h 545"/>
                    <a:gd name="T50" fmla="*/ 366 w 633"/>
                    <a:gd name="T51" fmla="*/ 0 h 545"/>
                    <a:gd name="T52" fmla="*/ 338 w 633"/>
                    <a:gd name="T53" fmla="*/ 3 h 545"/>
                    <a:gd name="T54" fmla="*/ 313 w 633"/>
                    <a:gd name="T55" fmla="*/ 8 h 545"/>
                    <a:gd name="T56" fmla="*/ 283 w 633"/>
                    <a:gd name="T57" fmla="*/ 26 h 545"/>
                    <a:gd name="T58" fmla="*/ 261 w 633"/>
                    <a:gd name="T59" fmla="*/ 48 h 545"/>
                    <a:gd name="T60" fmla="*/ 240 w 633"/>
                    <a:gd name="T61" fmla="*/ 74 h 545"/>
                    <a:gd name="T62" fmla="*/ 222 w 633"/>
                    <a:gd name="T63" fmla="*/ 105 h 545"/>
                    <a:gd name="T64" fmla="*/ 193 w 633"/>
                    <a:gd name="T65" fmla="*/ 163 h 545"/>
                    <a:gd name="T66" fmla="*/ 168 w 633"/>
                    <a:gd name="T67" fmla="*/ 217 h 545"/>
                    <a:gd name="T68" fmla="*/ 135 w 633"/>
                    <a:gd name="T69" fmla="*/ 284 h 545"/>
                    <a:gd name="T70" fmla="*/ 96 w 633"/>
                    <a:gd name="T71" fmla="*/ 342 h 545"/>
                    <a:gd name="T72" fmla="*/ 0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0" y="478"/>
                      </a:moveTo>
                      <a:lnTo>
                        <a:pt x="127" y="482"/>
                      </a:lnTo>
                      <a:lnTo>
                        <a:pt x="193" y="491"/>
                      </a:lnTo>
                      <a:lnTo>
                        <a:pt x="261" y="508"/>
                      </a:lnTo>
                      <a:lnTo>
                        <a:pt x="334" y="526"/>
                      </a:lnTo>
                      <a:lnTo>
                        <a:pt x="393" y="541"/>
                      </a:lnTo>
                      <a:lnTo>
                        <a:pt x="434" y="545"/>
                      </a:lnTo>
                      <a:lnTo>
                        <a:pt x="473" y="545"/>
                      </a:lnTo>
                      <a:lnTo>
                        <a:pt x="510" y="537"/>
                      </a:lnTo>
                      <a:lnTo>
                        <a:pt x="544" y="518"/>
                      </a:lnTo>
                      <a:lnTo>
                        <a:pt x="565" y="504"/>
                      </a:lnTo>
                      <a:lnTo>
                        <a:pt x="586" y="478"/>
                      </a:lnTo>
                      <a:lnTo>
                        <a:pt x="599" y="459"/>
                      </a:lnTo>
                      <a:lnTo>
                        <a:pt x="616" y="434"/>
                      </a:lnTo>
                      <a:lnTo>
                        <a:pt x="624" y="408"/>
                      </a:lnTo>
                      <a:lnTo>
                        <a:pt x="630" y="373"/>
                      </a:lnTo>
                      <a:lnTo>
                        <a:pt x="633" y="318"/>
                      </a:lnTo>
                      <a:lnTo>
                        <a:pt x="626" y="267"/>
                      </a:lnTo>
                      <a:lnTo>
                        <a:pt x="562" y="118"/>
                      </a:lnTo>
                      <a:lnTo>
                        <a:pt x="533" y="85"/>
                      </a:lnTo>
                      <a:lnTo>
                        <a:pt x="510" y="62"/>
                      </a:lnTo>
                      <a:lnTo>
                        <a:pt x="485" y="40"/>
                      </a:lnTo>
                      <a:lnTo>
                        <a:pt x="457" y="26"/>
                      </a:lnTo>
                      <a:lnTo>
                        <a:pt x="427" y="11"/>
                      </a:lnTo>
                      <a:lnTo>
                        <a:pt x="398" y="4"/>
                      </a:lnTo>
                      <a:lnTo>
                        <a:pt x="366" y="0"/>
                      </a:lnTo>
                      <a:lnTo>
                        <a:pt x="338" y="3"/>
                      </a:lnTo>
                      <a:lnTo>
                        <a:pt x="313" y="8"/>
                      </a:lnTo>
                      <a:lnTo>
                        <a:pt x="283" y="26"/>
                      </a:lnTo>
                      <a:lnTo>
                        <a:pt x="261" y="48"/>
                      </a:lnTo>
                      <a:lnTo>
                        <a:pt x="240" y="74"/>
                      </a:lnTo>
                      <a:lnTo>
                        <a:pt x="222" y="105"/>
                      </a:lnTo>
                      <a:lnTo>
                        <a:pt x="193" y="163"/>
                      </a:lnTo>
                      <a:lnTo>
                        <a:pt x="168" y="217"/>
                      </a:lnTo>
                      <a:lnTo>
                        <a:pt x="135" y="284"/>
                      </a:lnTo>
                      <a:lnTo>
                        <a:pt x="96" y="342"/>
                      </a:lnTo>
                      <a:lnTo>
                        <a:pt x="0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846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869" y="3263"/>
                  <a:ext cx="295" cy="137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  <p:grpSp>
          <p:nvGrpSpPr>
            <p:cNvPr id="157847" name="Group 162"/>
            <p:cNvGrpSpPr>
              <a:grpSpLocks/>
            </p:cNvGrpSpPr>
            <p:nvPr/>
          </p:nvGrpSpPr>
          <p:grpSpPr bwMode="auto">
            <a:xfrm>
              <a:off x="3811" y="2667"/>
              <a:ext cx="281" cy="257"/>
              <a:chOff x="1375" y="2763"/>
              <a:chExt cx="281" cy="257"/>
            </a:xfrm>
          </p:grpSpPr>
          <p:sp>
            <p:nvSpPr>
              <p:cNvPr id="157848" name="Freeform 163"/>
              <p:cNvSpPr>
                <a:spLocks/>
              </p:cNvSpPr>
              <p:nvPr/>
            </p:nvSpPr>
            <p:spPr bwMode="auto">
              <a:xfrm>
                <a:off x="1375" y="2763"/>
                <a:ext cx="281" cy="257"/>
              </a:xfrm>
              <a:custGeom>
                <a:avLst/>
                <a:gdLst>
                  <a:gd name="T0" fmla="*/ 563 w 563"/>
                  <a:gd name="T1" fmla="*/ 64 h 514"/>
                  <a:gd name="T2" fmla="*/ 450 w 563"/>
                  <a:gd name="T3" fmla="*/ 60 h 514"/>
                  <a:gd name="T4" fmla="*/ 391 w 563"/>
                  <a:gd name="T5" fmla="*/ 51 h 514"/>
                  <a:gd name="T6" fmla="*/ 331 w 563"/>
                  <a:gd name="T7" fmla="*/ 36 h 514"/>
                  <a:gd name="T8" fmla="*/ 266 w 563"/>
                  <a:gd name="T9" fmla="*/ 18 h 514"/>
                  <a:gd name="T10" fmla="*/ 213 w 563"/>
                  <a:gd name="T11" fmla="*/ 4 h 514"/>
                  <a:gd name="T12" fmla="*/ 177 w 563"/>
                  <a:gd name="T13" fmla="*/ 0 h 514"/>
                  <a:gd name="T14" fmla="*/ 143 w 563"/>
                  <a:gd name="T15" fmla="*/ 0 h 514"/>
                  <a:gd name="T16" fmla="*/ 109 w 563"/>
                  <a:gd name="T17" fmla="*/ 8 h 514"/>
                  <a:gd name="T18" fmla="*/ 79 w 563"/>
                  <a:gd name="T19" fmla="*/ 26 h 514"/>
                  <a:gd name="T20" fmla="*/ 60 w 563"/>
                  <a:gd name="T21" fmla="*/ 40 h 514"/>
                  <a:gd name="T22" fmla="*/ 41 w 563"/>
                  <a:gd name="T23" fmla="*/ 64 h 514"/>
                  <a:gd name="T24" fmla="*/ 30 w 563"/>
                  <a:gd name="T25" fmla="*/ 82 h 514"/>
                  <a:gd name="T26" fmla="*/ 15 w 563"/>
                  <a:gd name="T27" fmla="*/ 105 h 514"/>
                  <a:gd name="T28" fmla="*/ 7 w 563"/>
                  <a:gd name="T29" fmla="*/ 129 h 514"/>
                  <a:gd name="T30" fmla="*/ 2 w 563"/>
                  <a:gd name="T31" fmla="*/ 162 h 514"/>
                  <a:gd name="T32" fmla="*/ 0 w 563"/>
                  <a:gd name="T33" fmla="*/ 214 h 514"/>
                  <a:gd name="T34" fmla="*/ 6 w 563"/>
                  <a:gd name="T35" fmla="*/ 263 h 514"/>
                  <a:gd name="T36" fmla="*/ 63 w 563"/>
                  <a:gd name="T37" fmla="*/ 402 h 514"/>
                  <a:gd name="T38" fmla="*/ 89 w 563"/>
                  <a:gd name="T39" fmla="*/ 434 h 514"/>
                  <a:gd name="T40" fmla="*/ 109 w 563"/>
                  <a:gd name="T41" fmla="*/ 456 h 514"/>
                  <a:gd name="T42" fmla="*/ 131 w 563"/>
                  <a:gd name="T43" fmla="*/ 475 h 514"/>
                  <a:gd name="T44" fmla="*/ 157 w 563"/>
                  <a:gd name="T45" fmla="*/ 489 h 514"/>
                  <a:gd name="T46" fmla="*/ 183 w 563"/>
                  <a:gd name="T47" fmla="*/ 503 h 514"/>
                  <a:gd name="T48" fmla="*/ 209 w 563"/>
                  <a:gd name="T49" fmla="*/ 510 h 514"/>
                  <a:gd name="T50" fmla="*/ 237 w 563"/>
                  <a:gd name="T51" fmla="*/ 514 h 514"/>
                  <a:gd name="T52" fmla="*/ 262 w 563"/>
                  <a:gd name="T53" fmla="*/ 511 h 514"/>
                  <a:gd name="T54" fmla="*/ 284 w 563"/>
                  <a:gd name="T55" fmla="*/ 506 h 514"/>
                  <a:gd name="T56" fmla="*/ 311 w 563"/>
                  <a:gd name="T57" fmla="*/ 489 h 514"/>
                  <a:gd name="T58" fmla="*/ 331 w 563"/>
                  <a:gd name="T59" fmla="*/ 468 h 514"/>
                  <a:gd name="T60" fmla="*/ 348 w 563"/>
                  <a:gd name="T61" fmla="*/ 443 h 514"/>
                  <a:gd name="T62" fmla="*/ 365 w 563"/>
                  <a:gd name="T63" fmla="*/ 414 h 514"/>
                  <a:gd name="T64" fmla="*/ 391 w 563"/>
                  <a:gd name="T65" fmla="*/ 360 h 514"/>
                  <a:gd name="T66" fmla="*/ 414 w 563"/>
                  <a:gd name="T67" fmla="*/ 310 h 514"/>
                  <a:gd name="T68" fmla="*/ 443 w 563"/>
                  <a:gd name="T69" fmla="*/ 246 h 514"/>
                  <a:gd name="T70" fmla="*/ 476 w 563"/>
                  <a:gd name="T71" fmla="*/ 192 h 514"/>
                  <a:gd name="T72" fmla="*/ 563 w 563"/>
                  <a:gd name="T73" fmla="*/ 64 h 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4"/>
                  <a:gd name="T113" fmla="*/ 563 w 563"/>
                  <a:gd name="T114" fmla="*/ 514 h 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4">
                    <a:moveTo>
                      <a:pt x="563" y="64"/>
                    </a:moveTo>
                    <a:lnTo>
                      <a:pt x="450" y="60"/>
                    </a:lnTo>
                    <a:lnTo>
                      <a:pt x="391" y="51"/>
                    </a:lnTo>
                    <a:lnTo>
                      <a:pt x="331" y="36"/>
                    </a:lnTo>
                    <a:lnTo>
                      <a:pt x="266" y="18"/>
                    </a:lnTo>
                    <a:lnTo>
                      <a:pt x="213" y="4"/>
                    </a:lnTo>
                    <a:lnTo>
                      <a:pt x="177" y="0"/>
                    </a:lnTo>
                    <a:lnTo>
                      <a:pt x="143" y="0"/>
                    </a:lnTo>
                    <a:lnTo>
                      <a:pt x="109" y="8"/>
                    </a:lnTo>
                    <a:lnTo>
                      <a:pt x="79" y="26"/>
                    </a:lnTo>
                    <a:lnTo>
                      <a:pt x="60" y="40"/>
                    </a:lnTo>
                    <a:lnTo>
                      <a:pt x="41" y="64"/>
                    </a:lnTo>
                    <a:lnTo>
                      <a:pt x="30" y="82"/>
                    </a:lnTo>
                    <a:lnTo>
                      <a:pt x="15" y="105"/>
                    </a:lnTo>
                    <a:lnTo>
                      <a:pt x="7" y="129"/>
                    </a:lnTo>
                    <a:lnTo>
                      <a:pt x="2" y="162"/>
                    </a:lnTo>
                    <a:lnTo>
                      <a:pt x="0" y="214"/>
                    </a:lnTo>
                    <a:lnTo>
                      <a:pt x="6" y="263"/>
                    </a:lnTo>
                    <a:lnTo>
                      <a:pt x="63" y="402"/>
                    </a:lnTo>
                    <a:lnTo>
                      <a:pt x="89" y="434"/>
                    </a:lnTo>
                    <a:lnTo>
                      <a:pt x="109" y="456"/>
                    </a:lnTo>
                    <a:lnTo>
                      <a:pt x="131" y="475"/>
                    </a:lnTo>
                    <a:lnTo>
                      <a:pt x="157" y="489"/>
                    </a:lnTo>
                    <a:lnTo>
                      <a:pt x="183" y="503"/>
                    </a:lnTo>
                    <a:lnTo>
                      <a:pt x="209" y="510"/>
                    </a:lnTo>
                    <a:lnTo>
                      <a:pt x="237" y="514"/>
                    </a:lnTo>
                    <a:lnTo>
                      <a:pt x="262" y="511"/>
                    </a:lnTo>
                    <a:lnTo>
                      <a:pt x="284" y="506"/>
                    </a:lnTo>
                    <a:lnTo>
                      <a:pt x="311" y="489"/>
                    </a:lnTo>
                    <a:lnTo>
                      <a:pt x="331" y="468"/>
                    </a:lnTo>
                    <a:lnTo>
                      <a:pt x="348" y="443"/>
                    </a:lnTo>
                    <a:lnTo>
                      <a:pt x="365" y="414"/>
                    </a:lnTo>
                    <a:lnTo>
                      <a:pt x="391" y="360"/>
                    </a:lnTo>
                    <a:lnTo>
                      <a:pt x="414" y="310"/>
                    </a:lnTo>
                    <a:lnTo>
                      <a:pt x="443" y="246"/>
                    </a:lnTo>
                    <a:lnTo>
                      <a:pt x="476" y="192"/>
                    </a:lnTo>
                    <a:lnTo>
                      <a:pt x="563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sp>
            <p:nvSpPr>
              <p:cNvPr id="157849" name="Line 164"/>
              <p:cNvSpPr>
                <a:spLocks noChangeShapeType="1"/>
              </p:cNvSpPr>
              <p:nvPr/>
            </p:nvSpPr>
            <p:spPr bwMode="auto">
              <a:xfrm flipH="1">
                <a:off x="1392" y="2796"/>
                <a:ext cx="263" cy="129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50" name="Group 165"/>
            <p:cNvGrpSpPr>
              <a:grpSpLocks/>
            </p:cNvGrpSpPr>
            <p:nvPr/>
          </p:nvGrpSpPr>
          <p:grpSpPr bwMode="auto">
            <a:xfrm>
              <a:off x="3692" y="2976"/>
              <a:ext cx="568" cy="288"/>
              <a:chOff x="1256" y="3157"/>
              <a:chExt cx="672" cy="282"/>
            </a:xfrm>
          </p:grpSpPr>
          <p:sp>
            <p:nvSpPr>
              <p:cNvPr id="157851" name="Freeform 166"/>
              <p:cNvSpPr>
                <a:spLocks/>
              </p:cNvSpPr>
              <p:nvPr/>
            </p:nvSpPr>
            <p:spPr bwMode="auto">
              <a:xfrm>
                <a:off x="1256" y="3226"/>
                <a:ext cx="381" cy="136"/>
              </a:xfrm>
              <a:custGeom>
                <a:avLst/>
                <a:gdLst>
                  <a:gd name="T0" fmla="*/ 761 w 761"/>
                  <a:gd name="T1" fmla="*/ 103 h 271"/>
                  <a:gd name="T2" fmla="*/ 470 w 761"/>
                  <a:gd name="T3" fmla="*/ 3 h 271"/>
                  <a:gd name="T4" fmla="*/ 414 w 761"/>
                  <a:gd name="T5" fmla="*/ 0 h 271"/>
                  <a:gd name="T6" fmla="*/ 350 w 761"/>
                  <a:gd name="T7" fmla="*/ 8 h 271"/>
                  <a:gd name="T8" fmla="*/ 278 w 761"/>
                  <a:gd name="T9" fmla="*/ 33 h 271"/>
                  <a:gd name="T10" fmla="*/ 229 w 761"/>
                  <a:gd name="T11" fmla="*/ 58 h 271"/>
                  <a:gd name="T12" fmla="*/ 173 w 761"/>
                  <a:gd name="T13" fmla="*/ 88 h 271"/>
                  <a:gd name="T14" fmla="*/ 128 w 761"/>
                  <a:gd name="T15" fmla="*/ 113 h 271"/>
                  <a:gd name="T16" fmla="*/ 79 w 761"/>
                  <a:gd name="T17" fmla="*/ 167 h 271"/>
                  <a:gd name="T18" fmla="*/ 45 w 761"/>
                  <a:gd name="T19" fmla="*/ 213 h 271"/>
                  <a:gd name="T20" fmla="*/ 0 w 761"/>
                  <a:gd name="T21" fmla="*/ 271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1"/>
                  <a:gd name="T34" fmla="*/ 0 h 271"/>
                  <a:gd name="T35" fmla="*/ 761 w 761"/>
                  <a:gd name="T36" fmla="*/ 271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1" h="271">
                    <a:moveTo>
                      <a:pt x="761" y="103"/>
                    </a:moveTo>
                    <a:lnTo>
                      <a:pt x="470" y="3"/>
                    </a:lnTo>
                    <a:lnTo>
                      <a:pt x="414" y="0"/>
                    </a:lnTo>
                    <a:lnTo>
                      <a:pt x="350" y="8"/>
                    </a:lnTo>
                    <a:lnTo>
                      <a:pt x="278" y="33"/>
                    </a:lnTo>
                    <a:lnTo>
                      <a:pt x="229" y="58"/>
                    </a:lnTo>
                    <a:lnTo>
                      <a:pt x="173" y="88"/>
                    </a:lnTo>
                    <a:lnTo>
                      <a:pt x="128" y="113"/>
                    </a:lnTo>
                    <a:lnTo>
                      <a:pt x="79" y="167"/>
                    </a:lnTo>
                    <a:lnTo>
                      <a:pt x="45" y="213"/>
                    </a:lnTo>
                    <a:lnTo>
                      <a:pt x="0" y="271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+mn-lt"/>
                </a:endParaRPr>
              </a:p>
            </p:txBody>
          </p:sp>
          <p:grpSp>
            <p:nvGrpSpPr>
              <p:cNvPr id="157852" name="Group 167"/>
              <p:cNvGrpSpPr>
                <a:grpSpLocks/>
              </p:cNvGrpSpPr>
              <p:nvPr/>
            </p:nvGrpSpPr>
            <p:grpSpPr bwMode="auto">
              <a:xfrm>
                <a:off x="1577" y="3157"/>
                <a:ext cx="351" cy="282"/>
                <a:chOff x="1577" y="3157"/>
                <a:chExt cx="351" cy="282"/>
              </a:xfrm>
            </p:grpSpPr>
            <p:sp>
              <p:nvSpPr>
                <p:cNvPr id="157853" name="Freeform 168"/>
                <p:cNvSpPr>
                  <a:spLocks/>
                </p:cNvSpPr>
                <p:nvPr/>
              </p:nvSpPr>
              <p:spPr bwMode="auto">
                <a:xfrm>
                  <a:off x="1577" y="3157"/>
                  <a:ext cx="351" cy="282"/>
                </a:xfrm>
                <a:custGeom>
                  <a:avLst/>
                  <a:gdLst>
                    <a:gd name="T0" fmla="*/ 701 w 701"/>
                    <a:gd name="T1" fmla="*/ 494 h 563"/>
                    <a:gd name="T2" fmla="*/ 561 w 701"/>
                    <a:gd name="T3" fmla="*/ 498 h 563"/>
                    <a:gd name="T4" fmla="*/ 488 w 701"/>
                    <a:gd name="T5" fmla="*/ 508 h 563"/>
                    <a:gd name="T6" fmla="*/ 413 w 701"/>
                    <a:gd name="T7" fmla="*/ 525 h 563"/>
                    <a:gd name="T8" fmla="*/ 331 w 701"/>
                    <a:gd name="T9" fmla="*/ 544 h 563"/>
                    <a:gd name="T10" fmla="*/ 266 w 701"/>
                    <a:gd name="T11" fmla="*/ 559 h 563"/>
                    <a:gd name="T12" fmla="*/ 221 w 701"/>
                    <a:gd name="T13" fmla="*/ 563 h 563"/>
                    <a:gd name="T14" fmla="*/ 178 w 701"/>
                    <a:gd name="T15" fmla="*/ 563 h 563"/>
                    <a:gd name="T16" fmla="*/ 137 w 701"/>
                    <a:gd name="T17" fmla="*/ 555 h 563"/>
                    <a:gd name="T18" fmla="*/ 99 w 701"/>
                    <a:gd name="T19" fmla="*/ 536 h 563"/>
                    <a:gd name="T20" fmla="*/ 75 w 701"/>
                    <a:gd name="T21" fmla="*/ 520 h 563"/>
                    <a:gd name="T22" fmla="*/ 53 w 701"/>
                    <a:gd name="T23" fmla="*/ 494 h 563"/>
                    <a:gd name="T24" fmla="*/ 38 w 701"/>
                    <a:gd name="T25" fmla="*/ 474 h 563"/>
                    <a:gd name="T26" fmla="*/ 19 w 701"/>
                    <a:gd name="T27" fmla="*/ 448 h 563"/>
                    <a:gd name="T28" fmla="*/ 10 w 701"/>
                    <a:gd name="T29" fmla="*/ 422 h 563"/>
                    <a:gd name="T30" fmla="*/ 4 w 701"/>
                    <a:gd name="T31" fmla="*/ 385 h 563"/>
                    <a:gd name="T32" fmla="*/ 0 w 701"/>
                    <a:gd name="T33" fmla="*/ 328 h 563"/>
                    <a:gd name="T34" fmla="*/ 9 w 701"/>
                    <a:gd name="T35" fmla="*/ 276 h 563"/>
                    <a:gd name="T36" fmla="*/ 79 w 701"/>
                    <a:gd name="T37" fmla="*/ 123 h 563"/>
                    <a:gd name="T38" fmla="*/ 112 w 701"/>
                    <a:gd name="T39" fmla="*/ 88 h 563"/>
                    <a:gd name="T40" fmla="*/ 137 w 701"/>
                    <a:gd name="T41" fmla="*/ 64 h 563"/>
                    <a:gd name="T42" fmla="*/ 164 w 701"/>
                    <a:gd name="T43" fmla="*/ 42 h 563"/>
                    <a:gd name="T44" fmla="*/ 196 w 701"/>
                    <a:gd name="T45" fmla="*/ 27 h 563"/>
                    <a:gd name="T46" fmla="*/ 228 w 701"/>
                    <a:gd name="T47" fmla="*/ 11 h 563"/>
                    <a:gd name="T48" fmla="*/ 261 w 701"/>
                    <a:gd name="T49" fmla="*/ 4 h 563"/>
                    <a:gd name="T50" fmla="*/ 296 w 701"/>
                    <a:gd name="T51" fmla="*/ 0 h 563"/>
                    <a:gd name="T52" fmla="*/ 327 w 701"/>
                    <a:gd name="T53" fmla="*/ 3 h 563"/>
                    <a:gd name="T54" fmla="*/ 355 w 701"/>
                    <a:gd name="T55" fmla="*/ 9 h 563"/>
                    <a:gd name="T56" fmla="*/ 387 w 701"/>
                    <a:gd name="T57" fmla="*/ 27 h 563"/>
                    <a:gd name="T58" fmla="*/ 413 w 701"/>
                    <a:gd name="T59" fmla="*/ 50 h 563"/>
                    <a:gd name="T60" fmla="*/ 435 w 701"/>
                    <a:gd name="T61" fmla="*/ 77 h 563"/>
                    <a:gd name="T62" fmla="*/ 455 w 701"/>
                    <a:gd name="T63" fmla="*/ 109 h 563"/>
                    <a:gd name="T64" fmla="*/ 488 w 701"/>
                    <a:gd name="T65" fmla="*/ 169 h 563"/>
                    <a:gd name="T66" fmla="*/ 515 w 701"/>
                    <a:gd name="T67" fmla="*/ 224 h 563"/>
                    <a:gd name="T68" fmla="*/ 552 w 701"/>
                    <a:gd name="T69" fmla="*/ 294 h 563"/>
                    <a:gd name="T70" fmla="*/ 594 w 701"/>
                    <a:gd name="T71" fmla="*/ 353 h 563"/>
                    <a:gd name="T72" fmla="*/ 701 w 701"/>
                    <a:gd name="T73" fmla="*/ 494 h 5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1"/>
                    <a:gd name="T112" fmla="*/ 0 h 563"/>
                    <a:gd name="T113" fmla="*/ 701 w 701"/>
                    <a:gd name="T114" fmla="*/ 563 h 5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1" h="563">
                      <a:moveTo>
                        <a:pt x="701" y="494"/>
                      </a:moveTo>
                      <a:lnTo>
                        <a:pt x="561" y="498"/>
                      </a:lnTo>
                      <a:lnTo>
                        <a:pt x="488" y="508"/>
                      </a:lnTo>
                      <a:lnTo>
                        <a:pt x="413" y="525"/>
                      </a:lnTo>
                      <a:lnTo>
                        <a:pt x="331" y="544"/>
                      </a:lnTo>
                      <a:lnTo>
                        <a:pt x="266" y="559"/>
                      </a:lnTo>
                      <a:lnTo>
                        <a:pt x="221" y="563"/>
                      </a:lnTo>
                      <a:lnTo>
                        <a:pt x="178" y="563"/>
                      </a:lnTo>
                      <a:lnTo>
                        <a:pt x="137" y="555"/>
                      </a:lnTo>
                      <a:lnTo>
                        <a:pt x="99" y="536"/>
                      </a:lnTo>
                      <a:lnTo>
                        <a:pt x="75" y="520"/>
                      </a:lnTo>
                      <a:lnTo>
                        <a:pt x="53" y="494"/>
                      </a:lnTo>
                      <a:lnTo>
                        <a:pt x="38" y="474"/>
                      </a:lnTo>
                      <a:lnTo>
                        <a:pt x="19" y="448"/>
                      </a:lnTo>
                      <a:lnTo>
                        <a:pt x="10" y="422"/>
                      </a:lnTo>
                      <a:lnTo>
                        <a:pt x="4" y="385"/>
                      </a:lnTo>
                      <a:lnTo>
                        <a:pt x="0" y="328"/>
                      </a:lnTo>
                      <a:lnTo>
                        <a:pt x="9" y="276"/>
                      </a:lnTo>
                      <a:lnTo>
                        <a:pt x="79" y="123"/>
                      </a:lnTo>
                      <a:lnTo>
                        <a:pt x="112" y="88"/>
                      </a:lnTo>
                      <a:lnTo>
                        <a:pt x="137" y="64"/>
                      </a:lnTo>
                      <a:lnTo>
                        <a:pt x="164" y="42"/>
                      </a:lnTo>
                      <a:lnTo>
                        <a:pt x="196" y="27"/>
                      </a:lnTo>
                      <a:lnTo>
                        <a:pt x="228" y="11"/>
                      </a:lnTo>
                      <a:lnTo>
                        <a:pt x="261" y="4"/>
                      </a:lnTo>
                      <a:lnTo>
                        <a:pt x="296" y="0"/>
                      </a:lnTo>
                      <a:lnTo>
                        <a:pt x="327" y="3"/>
                      </a:lnTo>
                      <a:lnTo>
                        <a:pt x="355" y="9"/>
                      </a:lnTo>
                      <a:lnTo>
                        <a:pt x="387" y="27"/>
                      </a:lnTo>
                      <a:lnTo>
                        <a:pt x="413" y="50"/>
                      </a:lnTo>
                      <a:lnTo>
                        <a:pt x="435" y="77"/>
                      </a:lnTo>
                      <a:lnTo>
                        <a:pt x="455" y="109"/>
                      </a:lnTo>
                      <a:lnTo>
                        <a:pt x="488" y="169"/>
                      </a:lnTo>
                      <a:lnTo>
                        <a:pt x="515" y="224"/>
                      </a:lnTo>
                      <a:lnTo>
                        <a:pt x="552" y="294"/>
                      </a:lnTo>
                      <a:lnTo>
                        <a:pt x="594" y="353"/>
                      </a:lnTo>
                      <a:lnTo>
                        <a:pt x="701" y="49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  <p:sp>
              <p:nvSpPr>
                <p:cNvPr id="157854" name="Line 169"/>
                <p:cNvSpPr>
                  <a:spLocks noChangeShapeType="1"/>
                </p:cNvSpPr>
                <p:nvPr/>
              </p:nvSpPr>
              <p:spPr bwMode="auto">
                <a:xfrm flipH="1" flipV="1">
                  <a:off x="1599" y="3261"/>
                  <a:ext cx="328" cy="142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>
                    <a:latin typeface="+mn-lt"/>
                  </a:endParaRPr>
                </a:p>
              </p:txBody>
            </p:sp>
          </p:grpSp>
        </p:grpSp>
      </p:grpSp>
      <p:sp>
        <p:nvSpPr>
          <p:cNvPr id="157855" name="Line 173"/>
          <p:cNvSpPr>
            <a:spLocks noChangeShapeType="1"/>
          </p:cNvSpPr>
          <p:nvPr/>
        </p:nvSpPr>
        <p:spPr bwMode="auto">
          <a:xfrm>
            <a:off x="51675" y="5778778"/>
            <a:ext cx="8135938" cy="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grpSp>
        <p:nvGrpSpPr>
          <p:cNvPr id="157856" name="Group 160"/>
          <p:cNvGrpSpPr>
            <a:grpSpLocks/>
          </p:cNvGrpSpPr>
          <p:nvPr/>
        </p:nvGrpSpPr>
        <p:grpSpPr bwMode="auto">
          <a:xfrm>
            <a:off x="1920163" y="1581428"/>
            <a:ext cx="1622425" cy="2073275"/>
            <a:chOff x="1359" y="1336"/>
            <a:chExt cx="1022" cy="1306"/>
          </a:xfrm>
        </p:grpSpPr>
        <p:sp>
          <p:nvSpPr>
            <p:cNvPr id="157857" name="Freeform 191"/>
            <p:cNvSpPr>
              <a:spLocks noChangeAspect="1"/>
            </p:cNvSpPr>
            <p:nvPr/>
          </p:nvSpPr>
          <p:spPr bwMode="auto">
            <a:xfrm rot="20197451" flipV="1">
              <a:off x="1588" y="1887"/>
              <a:ext cx="793" cy="755"/>
            </a:xfrm>
            <a:custGeom>
              <a:avLst/>
              <a:gdLst>
                <a:gd name="T0" fmla="*/ 11 w 2839"/>
                <a:gd name="T1" fmla="*/ 975 h 2910"/>
                <a:gd name="T2" fmla="*/ 0 w 2839"/>
                <a:gd name="T3" fmla="*/ 348 h 2910"/>
                <a:gd name="T4" fmla="*/ 612 w 2839"/>
                <a:gd name="T5" fmla="*/ 555 h 2910"/>
                <a:gd name="T6" fmla="*/ 481 w 2839"/>
                <a:gd name="T7" fmla="*/ 666 h 2910"/>
                <a:gd name="T8" fmla="*/ 616 w 2839"/>
                <a:gd name="T9" fmla="*/ 817 h 2910"/>
                <a:gd name="T10" fmla="*/ 754 w 2839"/>
                <a:gd name="T11" fmla="*/ 1000 h 2910"/>
                <a:gd name="T12" fmla="*/ 864 w 2839"/>
                <a:gd name="T13" fmla="*/ 1138 h 2910"/>
                <a:gd name="T14" fmla="*/ 983 w 2839"/>
                <a:gd name="T15" fmla="*/ 1313 h 2910"/>
                <a:gd name="T16" fmla="*/ 1111 w 2839"/>
                <a:gd name="T17" fmla="*/ 1534 h 2910"/>
                <a:gd name="T18" fmla="*/ 1211 w 2839"/>
                <a:gd name="T19" fmla="*/ 1770 h 2910"/>
                <a:gd name="T20" fmla="*/ 1212 w 2839"/>
                <a:gd name="T21" fmla="*/ 506 h 2910"/>
                <a:gd name="T22" fmla="*/ 1048 w 2839"/>
                <a:gd name="T23" fmla="*/ 508 h 2910"/>
                <a:gd name="T24" fmla="*/ 1413 w 2839"/>
                <a:gd name="T25" fmla="*/ 0 h 2910"/>
                <a:gd name="T26" fmla="*/ 1780 w 2839"/>
                <a:gd name="T27" fmla="*/ 508 h 2910"/>
                <a:gd name="T28" fmla="*/ 1619 w 2839"/>
                <a:gd name="T29" fmla="*/ 505 h 2910"/>
                <a:gd name="T30" fmla="*/ 1619 w 2839"/>
                <a:gd name="T31" fmla="*/ 1785 h 2910"/>
                <a:gd name="T32" fmla="*/ 1725 w 2839"/>
                <a:gd name="T33" fmla="*/ 1542 h 2910"/>
                <a:gd name="T34" fmla="*/ 1827 w 2839"/>
                <a:gd name="T35" fmla="*/ 1350 h 2910"/>
                <a:gd name="T36" fmla="*/ 1947 w 2839"/>
                <a:gd name="T37" fmla="*/ 1174 h 2910"/>
                <a:gd name="T38" fmla="*/ 2088 w 2839"/>
                <a:gd name="T39" fmla="*/ 992 h 2910"/>
                <a:gd name="T40" fmla="*/ 2192 w 2839"/>
                <a:gd name="T41" fmla="*/ 848 h 2910"/>
                <a:gd name="T42" fmla="*/ 2349 w 2839"/>
                <a:gd name="T43" fmla="*/ 666 h 2910"/>
                <a:gd name="T44" fmla="*/ 2229 w 2839"/>
                <a:gd name="T45" fmla="*/ 555 h 2910"/>
                <a:gd name="T46" fmla="*/ 2839 w 2839"/>
                <a:gd name="T47" fmla="*/ 343 h 2910"/>
                <a:gd name="T48" fmla="*/ 2824 w 2839"/>
                <a:gd name="T49" fmla="*/ 975 h 2910"/>
                <a:gd name="T50" fmla="*/ 2672 w 2839"/>
                <a:gd name="T51" fmla="*/ 882 h 2910"/>
                <a:gd name="T52" fmla="*/ 2554 w 2839"/>
                <a:gd name="T53" fmla="*/ 1060 h 2910"/>
                <a:gd name="T54" fmla="*/ 2415 w 2839"/>
                <a:gd name="T55" fmla="*/ 1250 h 2910"/>
                <a:gd name="T56" fmla="*/ 2300 w 2839"/>
                <a:gd name="T57" fmla="*/ 1426 h 2910"/>
                <a:gd name="T58" fmla="*/ 2199 w 2839"/>
                <a:gd name="T59" fmla="*/ 1587 h 2910"/>
                <a:gd name="T60" fmla="*/ 2114 w 2839"/>
                <a:gd name="T61" fmla="*/ 1739 h 2910"/>
                <a:gd name="T62" fmla="*/ 2030 w 2839"/>
                <a:gd name="T63" fmla="*/ 1899 h 2910"/>
                <a:gd name="T64" fmla="*/ 1940 w 2839"/>
                <a:gd name="T65" fmla="*/ 2097 h 2910"/>
                <a:gd name="T66" fmla="*/ 1899 w 2839"/>
                <a:gd name="T67" fmla="*/ 2298 h 2910"/>
                <a:gd name="T68" fmla="*/ 1898 w 2839"/>
                <a:gd name="T69" fmla="*/ 2910 h 2910"/>
                <a:gd name="T70" fmla="*/ 948 w 2839"/>
                <a:gd name="T71" fmla="*/ 2910 h 2910"/>
                <a:gd name="T72" fmla="*/ 948 w 2839"/>
                <a:gd name="T73" fmla="*/ 2300 h 2910"/>
                <a:gd name="T74" fmla="*/ 906 w 2839"/>
                <a:gd name="T75" fmla="*/ 2097 h 2910"/>
                <a:gd name="T76" fmla="*/ 792 w 2839"/>
                <a:gd name="T77" fmla="*/ 1851 h 2910"/>
                <a:gd name="T78" fmla="*/ 699 w 2839"/>
                <a:gd name="T79" fmla="*/ 1690 h 2910"/>
                <a:gd name="T80" fmla="*/ 619 w 2839"/>
                <a:gd name="T81" fmla="*/ 1553 h 2910"/>
                <a:gd name="T82" fmla="*/ 520 w 2839"/>
                <a:gd name="T83" fmla="*/ 1393 h 2910"/>
                <a:gd name="T84" fmla="*/ 419 w 2839"/>
                <a:gd name="T85" fmla="*/ 1241 h 2910"/>
                <a:gd name="T86" fmla="*/ 300 w 2839"/>
                <a:gd name="T87" fmla="*/ 1074 h 2910"/>
                <a:gd name="T88" fmla="*/ 162 w 2839"/>
                <a:gd name="T89" fmla="*/ 877 h 2910"/>
                <a:gd name="T90" fmla="*/ 11 w 2839"/>
                <a:gd name="T91" fmla="*/ 975 h 29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39"/>
                <a:gd name="T139" fmla="*/ 0 h 2910"/>
                <a:gd name="T140" fmla="*/ 2839 w 2839"/>
                <a:gd name="T141" fmla="*/ 2910 h 29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39" h="2910">
                  <a:moveTo>
                    <a:pt x="11" y="975"/>
                  </a:moveTo>
                  <a:lnTo>
                    <a:pt x="0" y="348"/>
                  </a:lnTo>
                  <a:lnTo>
                    <a:pt x="612" y="555"/>
                  </a:lnTo>
                  <a:lnTo>
                    <a:pt x="481" y="666"/>
                  </a:lnTo>
                  <a:lnTo>
                    <a:pt x="616" y="817"/>
                  </a:lnTo>
                  <a:lnTo>
                    <a:pt x="754" y="1000"/>
                  </a:lnTo>
                  <a:lnTo>
                    <a:pt x="864" y="1138"/>
                  </a:lnTo>
                  <a:lnTo>
                    <a:pt x="983" y="1313"/>
                  </a:lnTo>
                  <a:lnTo>
                    <a:pt x="1111" y="1534"/>
                  </a:lnTo>
                  <a:lnTo>
                    <a:pt x="1211" y="1770"/>
                  </a:lnTo>
                  <a:lnTo>
                    <a:pt x="1212" y="506"/>
                  </a:lnTo>
                  <a:lnTo>
                    <a:pt x="1048" y="508"/>
                  </a:lnTo>
                  <a:lnTo>
                    <a:pt x="1413" y="0"/>
                  </a:lnTo>
                  <a:lnTo>
                    <a:pt x="1780" y="508"/>
                  </a:lnTo>
                  <a:lnTo>
                    <a:pt x="1619" y="505"/>
                  </a:lnTo>
                  <a:lnTo>
                    <a:pt x="1619" y="1785"/>
                  </a:lnTo>
                  <a:lnTo>
                    <a:pt x="1725" y="1542"/>
                  </a:lnTo>
                  <a:lnTo>
                    <a:pt x="1827" y="1350"/>
                  </a:lnTo>
                  <a:lnTo>
                    <a:pt x="1947" y="1174"/>
                  </a:lnTo>
                  <a:lnTo>
                    <a:pt x="2088" y="992"/>
                  </a:lnTo>
                  <a:lnTo>
                    <a:pt x="2192" y="848"/>
                  </a:lnTo>
                  <a:lnTo>
                    <a:pt x="2349" y="666"/>
                  </a:lnTo>
                  <a:lnTo>
                    <a:pt x="2229" y="555"/>
                  </a:lnTo>
                  <a:lnTo>
                    <a:pt x="2839" y="343"/>
                  </a:lnTo>
                  <a:lnTo>
                    <a:pt x="2824" y="975"/>
                  </a:lnTo>
                  <a:lnTo>
                    <a:pt x="2672" y="882"/>
                  </a:lnTo>
                  <a:lnTo>
                    <a:pt x="2554" y="1060"/>
                  </a:lnTo>
                  <a:lnTo>
                    <a:pt x="2415" y="1250"/>
                  </a:lnTo>
                  <a:lnTo>
                    <a:pt x="2300" y="1426"/>
                  </a:lnTo>
                  <a:lnTo>
                    <a:pt x="2199" y="1587"/>
                  </a:lnTo>
                  <a:lnTo>
                    <a:pt x="2114" y="1739"/>
                  </a:lnTo>
                  <a:lnTo>
                    <a:pt x="2030" y="1899"/>
                  </a:lnTo>
                  <a:lnTo>
                    <a:pt x="1940" y="2097"/>
                  </a:lnTo>
                  <a:lnTo>
                    <a:pt x="1899" y="2298"/>
                  </a:lnTo>
                  <a:lnTo>
                    <a:pt x="1898" y="2910"/>
                  </a:lnTo>
                  <a:lnTo>
                    <a:pt x="948" y="2910"/>
                  </a:lnTo>
                  <a:lnTo>
                    <a:pt x="948" y="2300"/>
                  </a:lnTo>
                  <a:lnTo>
                    <a:pt x="906" y="2097"/>
                  </a:lnTo>
                  <a:lnTo>
                    <a:pt x="792" y="1851"/>
                  </a:lnTo>
                  <a:lnTo>
                    <a:pt x="699" y="1690"/>
                  </a:lnTo>
                  <a:lnTo>
                    <a:pt x="619" y="1553"/>
                  </a:lnTo>
                  <a:lnTo>
                    <a:pt x="520" y="1393"/>
                  </a:lnTo>
                  <a:lnTo>
                    <a:pt x="419" y="1241"/>
                  </a:lnTo>
                  <a:lnTo>
                    <a:pt x="300" y="1074"/>
                  </a:lnTo>
                  <a:lnTo>
                    <a:pt x="162" y="877"/>
                  </a:lnTo>
                  <a:lnTo>
                    <a:pt x="11" y="975"/>
                  </a:lnTo>
                  <a:close/>
                </a:path>
              </a:pathLst>
            </a:custGeom>
            <a:solidFill>
              <a:srgbClr val="EBFB53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858" name="AutoShape 185"/>
            <p:cNvSpPr>
              <a:spLocks noChangeAspect="1" noChangeArrowheads="1"/>
            </p:cNvSpPr>
            <p:nvPr/>
          </p:nvSpPr>
          <p:spPr bwMode="auto">
            <a:xfrm rot="3836138">
              <a:off x="1379" y="1316"/>
              <a:ext cx="652" cy="691"/>
            </a:xfrm>
            <a:custGeom>
              <a:avLst/>
              <a:gdLst>
                <a:gd name="T0" fmla="*/ 604354 w 21600"/>
                <a:gd name="T1" fmla="*/ 0 h 21600"/>
                <a:gd name="T2" fmla="*/ 0 w 21600"/>
                <a:gd name="T3" fmla="*/ 548482 h 21600"/>
                <a:gd name="T4" fmla="*/ 604354 w 21600"/>
                <a:gd name="T5" fmla="*/ 1096963 h 21600"/>
                <a:gd name="T6" fmla="*/ 1035050 w 21600"/>
                <a:gd name="T7" fmla="*/ 54848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962 h 21600"/>
                <a:gd name="T14" fmla="*/ 17574 w 21600"/>
                <a:gd name="T15" fmla="*/ 1563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612" y="0"/>
                  </a:moveTo>
                  <a:lnTo>
                    <a:pt x="12612" y="5962"/>
                  </a:lnTo>
                  <a:lnTo>
                    <a:pt x="3375" y="5962"/>
                  </a:lnTo>
                  <a:lnTo>
                    <a:pt x="3375" y="15638"/>
                  </a:lnTo>
                  <a:lnTo>
                    <a:pt x="12612" y="15638"/>
                  </a:lnTo>
                  <a:lnTo>
                    <a:pt x="12612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962"/>
                  </a:moveTo>
                  <a:lnTo>
                    <a:pt x="1350" y="15638"/>
                  </a:lnTo>
                  <a:lnTo>
                    <a:pt x="2700" y="15638"/>
                  </a:lnTo>
                  <a:lnTo>
                    <a:pt x="2700" y="5962"/>
                  </a:lnTo>
                  <a:close/>
                </a:path>
                <a:path w="21600" h="21600">
                  <a:moveTo>
                    <a:pt x="0" y="5962"/>
                  </a:moveTo>
                  <a:lnTo>
                    <a:pt x="0" y="15638"/>
                  </a:lnTo>
                  <a:lnTo>
                    <a:pt x="675" y="15638"/>
                  </a:lnTo>
                  <a:lnTo>
                    <a:pt x="675" y="5962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</p:grpSp>
      <p:graphicFrame>
        <p:nvGraphicFramePr>
          <p:cNvPr id="157859" name="Object 187"/>
          <p:cNvGraphicFramePr>
            <a:graphicFrameLocks noChangeAspect="1"/>
          </p:cNvGraphicFramePr>
          <p:nvPr>
            <p:extLst/>
          </p:nvPr>
        </p:nvGraphicFramePr>
        <p:xfrm>
          <a:off x="1707438" y="1016278"/>
          <a:ext cx="8858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Clip" r:id="rId4" imgW="766080" imgH="757800" progId="MS_ClipArt_Gallery.2">
                  <p:embed/>
                </p:oleObj>
              </mc:Choice>
              <mc:Fallback>
                <p:oleObj name="Clip" r:id="rId4" imgW="766080" imgH="757800" progId="MS_ClipArt_Gallery.2">
                  <p:embed/>
                  <p:pic>
                    <p:nvPicPr>
                      <p:cNvPr id="157859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438" y="1016278"/>
                        <a:ext cx="8858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860" name="AutoShape 188"/>
          <p:cNvSpPr>
            <a:spLocks noChangeArrowheads="1"/>
          </p:cNvSpPr>
          <p:nvPr/>
        </p:nvSpPr>
        <p:spPr bwMode="auto">
          <a:xfrm rot="16200000">
            <a:off x="4142663" y="2680058"/>
            <a:ext cx="1406525" cy="672941"/>
          </a:xfrm>
          <a:custGeom>
            <a:avLst/>
            <a:gdLst>
              <a:gd name="T0" fmla="*/ 909618 w 21600"/>
              <a:gd name="T1" fmla="*/ 0 h 21600"/>
              <a:gd name="T2" fmla="*/ 0 w 21600"/>
              <a:gd name="T3" fmla="*/ 474662 h 21600"/>
              <a:gd name="T4" fmla="*/ 909618 w 21600"/>
              <a:gd name="T5" fmla="*/ 949325 h 21600"/>
              <a:gd name="T6" fmla="*/ 1406525 w 21600"/>
              <a:gd name="T7" fmla="*/ 4746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12 h 21600"/>
              <a:gd name="T14" fmla="*/ 17440 w 21600"/>
              <a:gd name="T15" fmla="*/ 166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69" y="0"/>
                </a:moveTo>
                <a:lnTo>
                  <a:pt x="13969" y="4912"/>
                </a:lnTo>
                <a:lnTo>
                  <a:pt x="3375" y="4912"/>
                </a:lnTo>
                <a:lnTo>
                  <a:pt x="3375" y="16688"/>
                </a:lnTo>
                <a:lnTo>
                  <a:pt x="13969" y="16688"/>
                </a:lnTo>
                <a:lnTo>
                  <a:pt x="139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912"/>
                </a:moveTo>
                <a:lnTo>
                  <a:pt x="1350" y="16688"/>
                </a:lnTo>
                <a:lnTo>
                  <a:pt x="2700" y="16688"/>
                </a:lnTo>
                <a:lnTo>
                  <a:pt x="2700" y="4912"/>
                </a:lnTo>
                <a:close/>
              </a:path>
              <a:path w="21600" h="21600">
                <a:moveTo>
                  <a:pt x="0" y="4912"/>
                </a:moveTo>
                <a:lnTo>
                  <a:pt x="0" y="16688"/>
                </a:lnTo>
                <a:lnTo>
                  <a:pt x="675" y="16688"/>
                </a:lnTo>
                <a:lnTo>
                  <a:pt x="675" y="49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FF33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157861" name="Rectangle 18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8522" y="812976"/>
            <a:ext cx="1979613" cy="1081088"/>
          </a:xfrm>
          <a:noFill/>
        </p:spPr>
        <p:txBody>
          <a:bodyPr lIns="91440" tIns="45720" rIns="91440" bIns="45720" anchor="t"/>
          <a:lstStyle/>
          <a:p>
            <a:pPr>
              <a:buFont typeface="Wingdings" pitchFamily="2" charset="2"/>
              <a:buNone/>
            </a:pP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Plants need:</a:t>
            </a:r>
            <a:br>
              <a:rPr lang="en-GB" sz="1800" dirty="0" smtClean="0">
                <a:solidFill>
                  <a:schemeClr val="tx1"/>
                </a:solidFill>
                <a:latin typeface="+mn-lt"/>
              </a:rPr>
            </a:br>
            <a:r>
              <a:rPr lang="en-GB" sz="1800" dirty="0" smtClean="0">
                <a:solidFill>
                  <a:schemeClr val="tx1"/>
                </a:solidFill>
                <a:latin typeface="+mn-lt"/>
              </a:rPr>
              <a:t>Light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7862" name="Text Box 193"/>
          <p:cNvSpPr txBox="1">
            <a:spLocks noChangeArrowheads="1"/>
          </p:cNvSpPr>
          <p:nvPr/>
        </p:nvSpPr>
        <p:spPr bwMode="auto">
          <a:xfrm>
            <a:off x="5126913" y="3105428"/>
            <a:ext cx="2160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dirty="0" smtClean="0">
                <a:latin typeface="+mn-lt"/>
                <a:ea typeface="MS Pゴシック" pitchFamily="-92" charset="-128"/>
              </a:rPr>
              <a:t>temperature</a:t>
            </a:r>
            <a:endParaRPr lang="en-GB" sz="1800" dirty="0">
              <a:latin typeface="+mn-lt"/>
              <a:ea typeface="MS Pゴシック" pitchFamily="-92" charset="-128"/>
            </a:endParaRPr>
          </a:p>
        </p:txBody>
      </p:sp>
      <p:sp>
        <p:nvSpPr>
          <p:cNvPr id="157863" name="AutoShape 194"/>
          <p:cNvSpPr>
            <a:spLocks noChangeArrowheads="1"/>
          </p:cNvSpPr>
          <p:nvPr/>
        </p:nvSpPr>
        <p:spPr bwMode="auto">
          <a:xfrm rot="16200000">
            <a:off x="2790113" y="3851633"/>
            <a:ext cx="1406525" cy="672941"/>
          </a:xfrm>
          <a:custGeom>
            <a:avLst/>
            <a:gdLst>
              <a:gd name="T0" fmla="*/ 909618 w 21600"/>
              <a:gd name="T1" fmla="*/ 0 h 21600"/>
              <a:gd name="T2" fmla="*/ 0 w 21600"/>
              <a:gd name="T3" fmla="*/ 474662 h 21600"/>
              <a:gd name="T4" fmla="*/ 909618 w 21600"/>
              <a:gd name="T5" fmla="*/ 949325 h 21600"/>
              <a:gd name="T6" fmla="*/ 1406525 w 21600"/>
              <a:gd name="T7" fmla="*/ 4746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12 h 21600"/>
              <a:gd name="T14" fmla="*/ 17440 w 21600"/>
              <a:gd name="T15" fmla="*/ 166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69" y="0"/>
                </a:moveTo>
                <a:lnTo>
                  <a:pt x="13969" y="4912"/>
                </a:lnTo>
                <a:lnTo>
                  <a:pt x="3375" y="4912"/>
                </a:lnTo>
                <a:lnTo>
                  <a:pt x="3375" y="16688"/>
                </a:lnTo>
                <a:lnTo>
                  <a:pt x="13969" y="16688"/>
                </a:lnTo>
                <a:lnTo>
                  <a:pt x="139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912"/>
                </a:moveTo>
                <a:lnTo>
                  <a:pt x="1350" y="16688"/>
                </a:lnTo>
                <a:lnTo>
                  <a:pt x="2700" y="16688"/>
                </a:lnTo>
                <a:lnTo>
                  <a:pt x="2700" y="4912"/>
                </a:lnTo>
                <a:close/>
              </a:path>
              <a:path w="21600" h="21600">
                <a:moveTo>
                  <a:pt x="0" y="4912"/>
                </a:moveTo>
                <a:lnTo>
                  <a:pt x="0" y="16688"/>
                </a:lnTo>
                <a:lnTo>
                  <a:pt x="675" y="16688"/>
                </a:lnTo>
                <a:lnTo>
                  <a:pt x="675" y="4912"/>
                </a:lnTo>
                <a:close/>
              </a:path>
            </a:pathLst>
          </a:custGeom>
          <a:gradFill rotWithShape="1">
            <a:gsLst>
              <a:gs pos="0">
                <a:srgbClr val="6699FF"/>
              </a:gs>
              <a:gs pos="100000">
                <a:schemeClr val="tx2"/>
              </a:gs>
            </a:gsLst>
            <a:lin ang="0" scaled="1"/>
          </a:gra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157864" name="Freeform 195"/>
          <p:cNvSpPr>
            <a:spLocks/>
          </p:cNvSpPr>
          <p:nvPr/>
        </p:nvSpPr>
        <p:spPr bwMode="auto">
          <a:xfrm rot="15969725" flipH="1">
            <a:off x="4948357" y="1790602"/>
            <a:ext cx="965200" cy="560387"/>
          </a:xfrm>
          <a:custGeom>
            <a:avLst/>
            <a:gdLst>
              <a:gd name="T0" fmla="*/ 3038 w 3038"/>
              <a:gd name="T1" fmla="*/ 1765 h 1765"/>
              <a:gd name="T2" fmla="*/ 2324 w 3038"/>
              <a:gd name="T3" fmla="*/ 1759 h 1765"/>
              <a:gd name="T4" fmla="*/ 2120 w 3038"/>
              <a:gd name="T5" fmla="*/ 1720 h 1765"/>
              <a:gd name="T6" fmla="*/ 1930 w 3038"/>
              <a:gd name="T7" fmla="*/ 1653 h 1765"/>
              <a:gd name="T8" fmla="*/ 1749 w 3038"/>
              <a:gd name="T9" fmla="*/ 1552 h 1765"/>
              <a:gd name="T10" fmla="*/ 1614 w 3038"/>
              <a:gd name="T11" fmla="*/ 1433 h 1765"/>
              <a:gd name="T12" fmla="*/ 1504 w 3038"/>
              <a:gd name="T13" fmla="*/ 1267 h 1765"/>
              <a:gd name="T14" fmla="*/ 1450 w 3038"/>
              <a:gd name="T15" fmla="*/ 1135 h 1765"/>
              <a:gd name="T16" fmla="*/ 1366 w 3038"/>
              <a:gd name="T17" fmla="*/ 1044 h 1765"/>
              <a:gd name="T18" fmla="*/ 1245 w 3038"/>
              <a:gd name="T19" fmla="*/ 981 h 1765"/>
              <a:gd name="T20" fmla="*/ 1113 w 3038"/>
              <a:gd name="T21" fmla="*/ 973 h 1765"/>
              <a:gd name="T22" fmla="*/ 1009 w 3038"/>
              <a:gd name="T23" fmla="*/ 999 h 1765"/>
              <a:gd name="T24" fmla="*/ 976 w 3038"/>
              <a:gd name="T25" fmla="*/ 1193 h 1765"/>
              <a:gd name="T26" fmla="*/ 471 w 3038"/>
              <a:gd name="T27" fmla="*/ 0 h 1765"/>
              <a:gd name="T28" fmla="*/ 629 w 3038"/>
              <a:gd name="T29" fmla="*/ 111 h 1765"/>
              <a:gd name="T30" fmla="*/ 740 w 3038"/>
              <a:gd name="T31" fmla="*/ 67 h 1765"/>
              <a:gd name="T32" fmla="*/ 886 w 3038"/>
              <a:gd name="T33" fmla="*/ 33 h 1765"/>
              <a:gd name="T34" fmla="*/ 1028 w 3038"/>
              <a:gd name="T35" fmla="*/ 13 h 1765"/>
              <a:gd name="T36" fmla="*/ 1212 w 3038"/>
              <a:gd name="T37" fmla="*/ 15 h 1765"/>
              <a:gd name="T38" fmla="*/ 1405 w 3038"/>
              <a:gd name="T39" fmla="*/ 48 h 1765"/>
              <a:gd name="T40" fmla="*/ 1563 w 3038"/>
              <a:gd name="T41" fmla="*/ 98 h 1765"/>
              <a:gd name="T42" fmla="*/ 1696 w 3038"/>
              <a:gd name="T43" fmla="*/ 157 h 1765"/>
              <a:gd name="T44" fmla="*/ 1841 w 3038"/>
              <a:gd name="T45" fmla="*/ 240 h 1765"/>
              <a:gd name="T46" fmla="*/ 1956 w 3038"/>
              <a:gd name="T47" fmla="*/ 331 h 1765"/>
              <a:gd name="T48" fmla="*/ 2065 w 3038"/>
              <a:gd name="T49" fmla="*/ 435 h 1765"/>
              <a:gd name="T50" fmla="*/ 2153 w 3038"/>
              <a:gd name="T51" fmla="*/ 538 h 1765"/>
              <a:gd name="T52" fmla="*/ 2223 w 3038"/>
              <a:gd name="T53" fmla="*/ 612 h 1765"/>
              <a:gd name="T54" fmla="*/ 2280 w 3038"/>
              <a:gd name="T55" fmla="*/ 657 h 1765"/>
              <a:gd name="T56" fmla="*/ 2360 w 3038"/>
              <a:gd name="T57" fmla="*/ 707 h 1765"/>
              <a:gd name="T58" fmla="*/ 2430 w 3038"/>
              <a:gd name="T59" fmla="*/ 740 h 1765"/>
              <a:gd name="T60" fmla="*/ 2539 w 3038"/>
              <a:gd name="T61" fmla="*/ 774 h 1765"/>
              <a:gd name="T62" fmla="*/ 2636 w 3038"/>
              <a:gd name="T63" fmla="*/ 791 h 17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38"/>
              <a:gd name="T97" fmla="*/ 0 h 1765"/>
              <a:gd name="T98" fmla="*/ 3038 w 3038"/>
              <a:gd name="T99" fmla="*/ 1765 h 17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38" h="1765">
                <a:moveTo>
                  <a:pt x="3038" y="787"/>
                </a:moveTo>
                <a:lnTo>
                  <a:pt x="3038" y="1765"/>
                </a:lnTo>
                <a:lnTo>
                  <a:pt x="2404" y="1765"/>
                </a:lnTo>
                <a:lnTo>
                  <a:pt x="2324" y="1759"/>
                </a:lnTo>
                <a:lnTo>
                  <a:pt x="2243" y="1746"/>
                </a:lnTo>
                <a:lnTo>
                  <a:pt x="2120" y="1720"/>
                </a:lnTo>
                <a:lnTo>
                  <a:pt x="2021" y="1687"/>
                </a:lnTo>
                <a:lnTo>
                  <a:pt x="1930" y="1653"/>
                </a:lnTo>
                <a:lnTo>
                  <a:pt x="1826" y="1601"/>
                </a:lnTo>
                <a:lnTo>
                  <a:pt x="1749" y="1552"/>
                </a:lnTo>
                <a:lnTo>
                  <a:pt x="1683" y="1500"/>
                </a:lnTo>
                <a:lnTo>
                  <a:pt x="1614" y="1433"/>
                </a:lnTo>
                <a:lnTo>
                  <a:pt x="1547" y="1355"/>
                </a:lnTo>
                <a:lnTo>
                  <a:pt x="1504" y="1267"/>
                </a:lnTo>
                <a:lnTo>
                  <a:pt x="1483" y="1213"/>
                </a:lnTo>
                <a:lnTo>
                  <a:pt x="1450" y="1135"/>
                </a:lnTo>
                <a:lnTo>
                  <a:pt x="1407" y="1083"/>
                </a:lnTo>
                <a:lnTo>
                  <a:pt x="1366" y="1044"/>
                </a:lnTo>
                <a:lnTo>
                  <a:pt x="1317" y="1012"/>
                </a:lnTo>
                <a:lnTo>
                  <a:pt x="1245" y="981"/>
                </a:lnTo>
                <a:lnTo>
                  <a:pt x="1172" y="973"/>
                </a:lnTo>
                <a:lnTo>
                  <a:pt x="1113" y="973"/>
                </a:lnTo>
                <a:lnTo>
                  <a:pt x="1061" y="981"/>
                </a:lnTo>
                <a:lnTo>
                  <a:pt x="1009" y="999"/>
                </a:lnTo>
                <a:lnTo>
                  <a:pt x="912" y="1044"/>
                </a:lnTo>
                <a:lnTo>
                  <a:pt x="976" y="1193"/>
                </a:lnTo>
                <a:lnTo>
                  <a:pt x="0" y="908"/>
                </a:lnTo>
                <a:lnTo>
                  <a:pt x="471" y="0"/>
                </a:lnTo>
                <a:lnTo>
                  <a:pt x="531" y="152"/>
                </a:lnTo>
                <a:lnTo>
                  <a:pt x="629" y="111"/>
                </a:lnTo>
                <a:lnTo>
                  <a:pt x="688" y="87"/>
                </a:lnTo>
                <a:lnTo>
                  <a:pt x="740" y="67"/>
                </a:lnTo>
                <a:lnTo>
                  <a:pt x="808" y="52"/>
                </a:lnTo>
                <a:lnTo>
                  <a:pt x="886" y="33"/>
                </a:lnTo>
                <a:lnTo>
                  <a:pt x="945" y="22"/>
                </a:lnTo>
                <a:lnTo>
                  <a:pt x="1028" y="13"/>
                </a:lnTo>
                <a:lnTo>
                  <a:pt x="1121" y="13"/>
                </a:lnTo>
                <a:lnTo>
                  <a:pt x="1212" y="15"/>
                </a:lnTo>
                <a:lnTo>
                  <a:pt x="1317" y="33"/>
                </a:lnTo>
                <a:lnTo>
                  <a:pt x="1405" y="48"/>
                </a:lnTo>
                <a:lnTo>
                  <a:pt x="1476" y="67"/>
                </a:lnTo>
                <a:lnTo>
                  <a:pt x="1563" y="98"/>
                </a:lnTo>
                <a:lnTo>
                  <a:pt x="1631" y="126"/>
                </a:lnTo>
                <a:lnTo>
                  <a:pt x="1696" y="157"/>
                </a:lnTo>
                <a:lnTo>
                  <a:pt x="1775" y="201"/>
                </a:lnTo>
                <a:lnTo>
                  <a:pt x="1841" y="240"/>
                </a:lnTo>
                <a:lnTo>
                  <a:pt x="1905" y="287"/>
                </a:lnTo>
                <a:lnTo>
                  <a:pt x="1956" y="331"/>
                </a:lnTo>
                <a:lnTo>
                  <a:pt x="2010" y="377"/>
                </a:lnTo>
                <a:lnTo>
                  <a:pt x="2065" y="435"/>
                </a:lnTo>
                <a:lnTo>
                  <a:pt x="2107" y="476"/>
                </a:lnTo>
                <a:lnTo>
                  <a:pt x="2153" y="538"/>
                </a:lnTo>
                <a:lnTo>
                  <a:pt x="2184" y="573"/>
                </a:lnTo>
                <a:lnTo>
                  <a:pt x="2223" y="612"/>
                </a:lnTo>
                <a:lnTo>
                  <a:pt x="2249" y="636"/>
                </a:lnTo>
                <a:lnTo>
                  <a:pt x="2280" y="657"/>
                </a:lnTo>
                <a:lnTo>
                  <a:pt x="2321" y="683"/>
                </a:lnTo>
                <a:lnTo>
                  <a:pt x="2360" y="707"/>
                </a:lnTo>
                <a:lnTo>
                  <a:pt x="2396" y="722"/>
                </a:lnTo>
                <a:lnTo>
                  <a:pt x="2430" y="740"/>
                </a:lnTo>
                <a:lnTo>
                  <a:pt x="2482" y="758"/>
                </a:lnTo>
                <a:lnTo>
                  <a:pt x="2539" y="774"/>
                </a:lnTo>
                <a:lnTo>
                  <a:pt x="2590" y="784"/>
                </a:lnTo>
                <a:lnTo>
                  <a:pt x="2636" y="791"/>
                </a:lnTo>
                <a:lnTo>
                  <a:pt x="3038" y="787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157865" name="Rectangle 223"/>
          <p:cNvSpPr>
            <a:spLocks noChangeArrowheads="1"/>
          </p:cNvSpPr>
          <p:nvPr/>
        </p:nvSpPr>
        <p:spPr bwMode="auto">
          <a:xfrm>
            <a:off x="5342813" y="944841"/>
            <a:ext cx="19796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200000"/>
            </a:pPr>
            <a:r>
              <a:rPr lang="en-GB" dirty="0" smtClean="0">
                <a:latin typeface="+mn-lt"/>
                <a:ea typeface="MS Pゴシック" pitchFamily="-92" charset="-128"/>
              </a:rPr>
              <a:t>Plants give: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200000"/>
            </a:pPr>
            <a:r>
              <a:rPr lang="en-GB" dirty="0" smtClean="0">
                <a:latin typeface="+mn-lt"/>
                <a:ea typeface="MS Pゴシック" pitchFamily="-92" charset="-128"/>
              </a:rPr>
              <a:t>Vapour</a:t>
            </a:r>
            <a:endParaRPr lang="en-GB" dirty="0">
              <a:latin typeface="+mn-lt"/>
              <a:ea typeface="MS Pゴシック" pitchFamily="-92" charset="-128"/>
            </a:endParaRPr>
          </a:p>
        </p:txBody>
      </p:sp>
      <p:sp>
        <p:nvSpPr>
          <p:cNvPr id="157866" name="Text Box 225"/>
          <p:cNvSpPr txBox="1">
            <a:spLocks noChangeArrowheads="1"/>
          </p:cNvSpPr>
          <p:nvPr/>
        </p:nvSpPr>
        <p:spPr bwMode="auto">
          <a:xfrm>
            <a:off x="3363200" y="2475191"/>
            <a:ext cx="1223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dirty="0" smtClean="0">
                <a:latin typeface="+mn-lt"/>
                <a:ea typeface="MS Pゴシック" pitchFamily="-92" charset="-128"/>
              </a:rPr>
              <a:t>humidity</a:t>
            </a:r>
            <a:endParaRPr lang="en-GB" sz="1800" dirty="0">
              <a:latin typeface="+mn-lt"/>
              <a:ea typeface="MS Pゴシック" pitchFamily="-92" charset="-128"/>
            </a:endParaRPr>
          </a:p>
        </p:txBody>
      </p:sp>
      <p:sp>
        <p:nvSpPr>
          <p:cNvPr id="157869" name="Rectangle 2"/>
          <p:cNvSpPr>
            <a:spLocks noChangeArrowheads="1"/>
          </p:cNvSpPr>
          <p:nvPr/>
        </p:nvSpPr>
        <p:spPr bwMode="auto">
          <a:xfrm>
            <a:off x="219950" y="-539472"/>
            <a:ext cx="6934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GB" dirty="0">
              <a:latin typeface="+mn-lt"/>
            </a:endParaRPr>
          </a:p>
        </p:txBody>
      </p:sp>
      <p:grpSp>
        <p:nvGrpSpPr>
          <p:cNvPr id="157870" name="Group 174"/>
          <p:cNvGrpSpPr>
            <a:grpSpLocks/>
          </p:cNvGrpSpPr>
          <p:nvPr/>
        </p:nvGrpSpPr>
        <p:grpSpPr bwMode="auto">
          <a:xfrm>
            <a:off x="2463088" y="2241828"/>
            <a:ext cx="1357312" cy="1646238"/>
            <a:chOff x="1691" y="1830"/>
            <a:chExt cx="855" cy="1037"/>
          </a:xfrm>
        </p:grpSpPr>
        <p:grpSp>
          <p:nvGrpSpPr>
            <p:cNvPr id="157871" name="Group 196"/>
            <p:cNvGrpSpPr>
              <a:grpSpLocks noChangeAspect="1"/>
            </p:cNvGrpSpPr>
            <p:nvPr/>
          </p:nvGrpSpPr>
          <p:grpSpPr bwMode="auto">
            <a:xfrm>
              <a:off x="1827" y="2278"/>
              <a:ext cx="84" cy="118"/>
              <a:chOff x="3202" y="432"/>
              <a:chExt cx="2180" cy="3312"/>
            </a:xfrm>
          </p:grpSpPr>
          <p:sp>
            <p:nvSpPr>
              <p:cNvPr id="157872" name="Oval 197"/>
              <p:cNvSpPr>
                <a:spLocks noChangeAspect="1" noChangeArrowheads="1"/>
              </p:cNvSpPr>
              <p:nvPr/>
            </p:nvSpPr>
            <p:spPr bwMode="auto">
              <a:xfrm>
                <a:off x="3202" y="1536"/>
                <a:ext cx="2180" cy="220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>
                  <a:latin typeface="+mn-lt"/>
                  <a:ea typeface="MS Pゴシック" pitchFamily="-92" charset="-128"/>
                </a:endParaRPr>
              </a:p>
            </p:txBody>
          </p:sp>
          <p:sp>
            <p:nvSpPr>
              <p:cNvPr id="157873" name="Freeform 198"/>
              <p:cNvSpPr>
                <a:spLocks noChangeAspect="1"/>
              </p:cNvSpPr>
              <p:nvPr/>
            </p:nvSpPr>
            <p:spPr bwMode="auto">
              <a:xfrm>
                <a:off x="3390" y="432"/>
                <a:ext cx="1794" cy="1583"/>
              </a:xfrm>
              <a:custGeom>
                <a:avLst/>
                <a:gdLst>
                  <a:gd name="T0" fmla="*/ 0 w 2054"/>
                  <a:gd name="T1" fmla="*/ 1789 h 1789"/>
                  <a:gd name="T2" fmla="*/ 1033 w 2054"/>
                  <a:gd name="T3" fmla="*/ 0 h 1789"/>
                  <a:gd name="T4" fmla="*/ 2054 w 2054"/>
                  <a:gd name="T5" fmla="*/ 1772 h 1789"/>
                  <a:gd name="T6" fmla="*/ 0 60000 65536"/>
                  <a:gd name="T7" fmla="*/ 0 60000 65536"/>
                  <a:gd name="T8" fmla="*/ 0 60000 65536"/>
                  <a:gd name="T9" fmla="*/ 0 w 2054"/>
                  <a:gd name="T10" fmla="*/ 0 h 1789"/>
                  <a:gd name="T11" fmla="*/ 2054 w 2054"/>
                  <a:gd name="T12" fmla="*/ 1789 h 1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4" h="1789">
                    <a:moveTo>
                      <a:pt x="0" y="1789"/>
                    </a:moveTo>
                    <a:lnTo>
                      <a:pt x="1033" y="0"/>
                    </a:lnTo>
                    <a:lnTo>
                      <a:pt x="2054" y="1772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74" name="Group 199"/>
            <p:cNvGrpSpPr>
              <a:grpSpLocks noChangeAspect="1"/>
            </p:cNvGrpSpPr>
            <p:nvPr/>
          </p:nvGrpSpPr>
          <p:grpSpPr bwMode="auto">
            <a:xfrm>
              <a:off x="1691" y="2459"/>
              <a:ext cx="84" cy="118"/>
              <a:chOff x="3202" y="432"/>
              <a:chExt cx="2180" cy="3312"/>
            </a:xfrm>
          </p:grpSpPr>
          <p:sp>
            <p:nvSpPr>
              <p:cNvPr id="157875" name="Oval 200"/>
              <p:cNvSpPr>
                <a:spLocks noChangeAspect="1" noChangeArrowheads="1"/>
              </p:cNvSpPr>
              <p:nvPr/>
            </p:nvSpPr>
            <p:spPr bwMode="auto">
              <a:xfrm>
                <a:off x="3202" y="1536"/>
                <a:ext cx="2180" cy="220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>
                  <a:latin typeface="+mn-lt"/>
                  <a:ea typeface="MS Pゴシック" pitchFamily="-92" charset="-128"/>
                </a:endParaRPr>
              </a:p>
            </p:txBody>
          </p:sp>
          <p:sp>
            <p:nvSpPr>
              <p:cNvPr id="157876" name="Freeform 201"/>
              <p:cNvSpPr>
                <a:spLocks noChangeAspect="1"/>
              </p:cNvSpPr>
              <p:nvPr/>
            </p:nvSpPr>
            <p:spPr bwMode="auto">
              <a:xfrm>
                <a:off x="3390" y="432"/>
                <a:ext cx="1794" cy="1583"/>
              </a:xfrm>
              <a:custGeom>
                <a:avLst/>
                <a:gdLst>
                  <a:gd name="T0" fmla="*/ 0 w 2054"/>
                  <a:gd name="T1" fmla="*/ 1789 h 1789"/>
                  <a:gd name="T2" fmla="*/ 1033 w 2054"/>
                  <a:gd name="T3" fmla="*/ 0 h 1789"/>
                  <a:gd name="T4" fmla="*/ 2054 w 2054"/>
                  <a:gd name="T5" fmla="*/ 1772 h 1789"/>
                  <a:gd name="T6" fmla="*/ 0 60000 65536"/>
                  <a:gd name="T7" fmla="*/ 0 60000 65536"/>
                  <a:gd name="T8" fmla="*/ 0 60000 65536"/>
                  <a:gd name="T9" fmla="*/ 0 w 2054"/>
                  <a:gd name="T10" fmla="*/ 0 h 1789"/>
                  <a:gd name="T11" fmla="*/ 2054 w 2054"/>
                  <a:gd name="T12" fmla="*/ 1789 h 1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4" h="1789">
                    <a:moveTo>
                      <a:pt x="0" y="1789"/>
                    </a:moveTo>
                    <a:lnTo>
                      <a:pt x="1033" y="0"/>
                    </a:lnTo>
                    <a:lnTo>
                      <a:pt x="2054" y="1772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77" name="Group 202"/>
            <p:cNvGrpSpPr>
              <a:grpSpLocks noChangeAspect="1"/>
            </p:cNvGrpSpPr>
            <p:nvPr/>
          </p:nvGrpSpPr>
          <p:grpSpPr bwMode="auto">
            <a:xfrm>
              <a:off x="1872" y="2096"/>
              <a:ext cx="84" cy="118"/>
              <a:chOff x="3202" y="432"/>
              <a:chExt cx="2180" cy="3312"/>
            </a:xfrm>
          </p:grpSpPr>
          <p:sp>
            <p:nvSpPr>
              <p:cNvPr id="157878" name="Oval 203"/>
              <p:cNvSpPr>
                <a:spLocks noChangeAspect="1" noChangeArrowheads="1"/>
              </p:cNvSpPr>
              <p:nvPr/>
            </p:nvSpPr>
            <p:spPr bwMode="auto">
              <a:xfrm>
                <a:off x="3202" y="1536"/>
                <a:ext cx="2180" cy="220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>
                  <a:latin typeface="+mn-lt"/>
                  <a:ea typeface="MS Pゴシック" pitchFamily="-92" charset="-128"/>
                </a:endParaRPr>
              </a:p>
            </p:txBody>
          </p:sp>
          <p:sp>
            <p:nvSpPr>
              <p:cNvPr id="157879" name="Freeform 204"/>
              <p:cNvSpPr>
                <a:spLocks noChangeAspect="1"/>
              </p:cNvSpPr>
              <p:nvPr/>
            </p:nvSpPr>
            <p:spPr bwMode="auto">
              <a:xfrm>
                <a:off x="3390" y="432"/>
                <a:ext cx="1794" cy="1583"/>
              </a:xfrm>
              <a:custGeom>
                <a:avLst/>
                <a:gdLst>
                  <a:gd name="T0" fmla="*/ 0 w 2054"/>
                  <a:gd name="T1" fmla="*/ 1789 h 1789"/>
                  <a:gd name="T2" fmla="*/ 1033 w 2054"/>
                  <a:gd name="T3" fmla="*/ 0 h 1789"/>
                  <a:gd name="T4" fmla="*/ 2054 w 2054"/>
                  <a:gd name="T5" fmla="*/ 1772 h 1789"/>
                  <a:gd name="T6" fmla="*/ 0 60000 65536"/>
                  <a:gd name="T7" fmla="*/ 0 60000 65536"/>
                  <a:gd name="T8" fmla="*/ 0 60000 65536"/>
                  <a:gd name="T9" fmla="*/ 0 w 2054"/>
                  <a:gd name="T10" fmla="*/ 0 h 1789"/>
                  <a:gd name="T11" fmla="*/ 2054 w 2054"/>
                  <a:gd name="T12" fmla="*/ 1789 h 1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4" h="1789">
                    <a:moveTo>
                      <a:pt x="0" y="1789"/>
                    </a:moveTo>
                    <a:lnTo>
                      <a:pt x="1033" y="0"/>
                    </a:lnTo>
                    <a:lnTo>
                      <a:pt x="2054" y="1772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80" name="Group 214"/>
            <p:cNvGrpSpPr>
              <a:grpSpLocks noChangeAspect="1"/>
            </p:cNvGrpSpPr>
            <p:nvPr/>
          </p:nvGrpSpPr>
          <p:grpSpPr bwMode="auto">
            <a:xfrm>
              <a:off x="2462" y="2749"/>
              <a:ext cx="84" cy="118"/>
              <a:chOff x="3202" y="432"/>
              <a:chExt cx="2180" cy="3312"/>
            </a:xfrm>
          </p:grpSpPr>
          <p:sp>
            <p:nvSpPr>
              <p:cNvPr id="157881" name="Oval 215"/>
              <p:cNvSpPr>
                <a:spLocks noChangeAspect="1" noChangeArrowheads="1"/>
              </p:cNvSpPr>
              <p:nvPr/>
            </p:nvSpPr>
            <p:spPr bwMode="auto">
              <a:xfrm>
                <a:off x="3202" y="1536"/>
                <a:ext cx="2180" cy="220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>
                  <a:latin typeface="+mn-lt"/>
                  <a:ea typeface="MS Pゴシック" pitchFamily="-92" charset="-128"/>
                </a:endParaRPr>
              </a:p>
            </p:txBody>
          </p:sp>
          <p:sp>
            <p:nvSpPr>
              <p:cNvPr id="157882" name="Freeform 216"/>
              <p:cNvSpPr>
                <a:spLocks noChangeAspect="1"/>
              </p:cNvSpPr>
              <p:nvPr/>
            </p:nvSpPr>
            <p:spPr bwMode="auto">
              <a:xfrm>
                <a:off x="3390" y="432"/>
                <a:ext cx="1794" cy="1583"/>
              </a:xfrm>
              <a:custGeom>
                <a:avLst/>
                <a:gdLst>
                  <a:gd name="T0" fmla="*/ 0 w 2054"/>
                  <a:gd name="T1" fmla="*/ 1789 h 1789"/>
                  <a:gd name="T2" fmla="*/ 1033 w 2054"/>
                  <a:gd name="T3" fmla="*/ 0 h 1789"/>
                  <a:gd name="T4" fmla="*/ 2054 w 2054"/>
                  <a:gd name="T5" fmla="*/ 1772 h 1789"/>
                  <a:gd name="T6" fmla="*/ 0 60000 65536"/>
                  <a:gd name="T7" fmla="*/ 0 60000 65536"/>
                  <a:gd name="T8" fmla="*/ 0 60000 65536"/>
                  <a:gd name="T9" fmla="*/ 0 w 2054"/>
                  <a:gd name="T10" fmla="*/ 0 h 1789"/>
                  <a:gd name="T11" fmla="*/ 2054 w 2054"/>
                  <a:gd name="T12" fmla="*/ 1789 h 1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4" h="1789">
                    <a:moveTo>
                      <a:pt x="0" y="1789"/>
                    </a:moveTo>
                    <a:lnTo>
                      <a:pt x="1033" y="0"/>
                    </a:lnTo>
                    <a:lnTo>
                      <a:pt x="2054" y="1772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83" name="Group 220"/>
            <p:cNvGrpSpPr>
              <a:grpSpLocks noChangeAspect="1"/>
            </p:cNvGrpSpPr>
            <p:nvPr/>
          </p:nvGrpSpPr>
          <p:grpSpPr bwMode="auto">
            <a:xfrm>
              <a:off x="2462" y="2432"/>
              <a:ext cx="84" cy="118"/>
              <a:chOff x="3202" y="432"/>
              <a:chExt cx="2180" cy="3312"/>
            </a:xfrm>
          </p:grpSpPr>
          <p:sp>
            <p:nvSpPr>
              <p:cNvPr id="157884" name="Oval 221"/>
              <p:cNvSpPr>
                <a:spLocks noChangeAspect="1" noChangeArrowheads="1"/>
              </p:cNvSpPr>
              <p:nvPr/>
            </p:nvSpPr>
            <p:spPr bwMode="auto">
              <a:xfrm>
                <a:off x="3202" y="1536"/>
                <a:ext cx="2180" cy="220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>
                  <a:latin typeface="+mn-lt"/>
                  <a:ea typeface="MS Pゴシック" pitchFamily="-92" charset="-128"/>
                </a:endParaRPr>
              </a:p>
            </p:txBody>
          </p:sp>
          <p:sp>
            <p:nvSpPr>
              <p:cNvPr id="157885" name="Freeform 222"/>
              <p:cNvSpPr>
                <a:spLocks noChangeAspect="1"/>
              </p:cNvSpPr>
              <p:nvPr/>
            </p:nvSpPr>
            <p:spPr bwMode="auto">
              <a:xfrm>
                <a:off x="3390" y="432"/>
                <a:ext cx="1794" cy="1583"/>
              </a:xfrm>
              <a:custGeom>
                <a:avLst/>
                <a:gdLst>
                  <a:gd name="T0" fmla="*/ 0 w 2054"/>
                  <a:gd name="T1" fmla="*/ 1789 h 1789"/>
                  <a:gd name="T2" fmla="*/ 1033 w 2054"/>
                  <a:gd name="T3" fmla="*/ 0 h 1789"/>
                  <a:gd name="T4" fmla="*/ 2054 w 2054"/>
                  <a:gd name="T5" fmla="*/ 1772 h 1789"/>
                  <a:gd name="T6" fmla="*/ 0 60000 65536"/>
                  <a:gd name="T7" fmla="*/ 0 60000 65536"/>
                  <a:gd name="T8" fmla="*/ 0 60000 65536"/>
                  <a:gd name="T9" fmla="*/ 0 w 2054"/>
                  <a:gd name="T10" fmla="*/ 0 h 1789"/>
                  <a:gd name="T11" fmla="*/ 2054 w 2054"/>
                  <a:gd name="T12" fmla="*/ 1789 h 1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4" h="1789">
                    <a:moveTo>
                      <a:pt x="0" y="1789"/>
                    </a:moveTo>
                    <a:lnTo>
                      <a:pt x="1033" y="0"/>
                    </a:lnTo>
                    <a:lnTo>
                      <a:pt x="2054" y="1772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+mn-lt"/>
                </a:endParaRPr>
              </a:p>
            </p:txBody>
          </p:sp>
        </p:grpSp>
        <p:grpSp>
          <p:nvGrpSpPr>
            <p:cNvPr id="157886" name="Group 211"/>
            <p:cNvGrpSpPr>
              <a:grpSpLocks noChangeAspect="1"/>
            </p:cNvGrpSpPr>
            <p:nvPr/>
          </p:nvGrpSpPr>
          <p:grpSpPr bwMode="auto">
            <a:xfrm rot="341474">
              <a:off x="2342" y="1830"/>
              <a:ext cx="84" cy="118"/>
              <a:chOff x="3202" y="432"/>
              <a:chExt cx="2180" cy="3312"/>
            </a:xfrm>
          </p:grpSpPr>
          <p:sp>
            <p:nvSpPr>
              <p:cNvPr id="157887" name="Oval 212"/>
              <p:cNvSpPr>
                <a:spLocks noChangeAspect="1" noChangeArrowheads="1"/>
              </p:cNvSpPr>
              <p:nvPr/>
            </p:nvSpPr>
            <p:spPr bwMode="auto">
              <a:xfrm>
                <a:off x="3202" y="1536"/>
                <a:ext cx="2180" cy="2208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>
                  <a:latin typeface="+mn-lt"/>
                  <a:ea typeface="MS Pゴシック" pitchFamily="-92" charset="-128"/>
                </a:endParaRPr>
              </a:p>
            </p:txBody>
          </p:sp>
          <p:sp>
            <p:nvSpPr>
              <p:cNvPr id="157888" name="Freeform 213"/>
              <p:cNvSpPr>
                <a:spLocks noChangeAspect="1"/>
              </p:cNvSpPr>
              <p:nvPr/>
            </p:nvSpPr>
            <p:spPr bwMode="auto">
              <a:xfrm>
                <a:off x="3390" y="432"/>
                <a:ext cx="1794" cy="1583"/>
              </a:xfrm>
              <a:custGeom>
                <a:avLst/>
                <a:gdLst>
                  <a:gd name="T0" fmla="*/ 0 w 2054"/>
                  <a:gd name="T1" fmla="*/ 1789 h 1789"/>
                  <a:gd name="T2" fmla="*/ 1033 w 2054"/>
                  <a:gd name="T3" fmla="*/ 0 h 1789"/>
                  <a:gd name="T4" fmla="*/ 2054 w 2054"/>
                  <a:gd name="T5" fmla="*/ 1772 h 1789"/>
                  <a:gd name="T6" fmla="*/ 0 60000 65536"/>
                  <a:gd name="T7" fmla="*/ 0 60000 65536"/>
                  <a:gd name="T8" fmla="*/ 0 60000 65536"/>
                  <a:gd name="T9" fmla="*/ 0 w 2054"/>
                  <a:gd name="T10" fmla="*/ 0 h 1789"/>
                  <a:gd name="T11" fmla="*/ 2054 w 2054"/>
                  <a:gd name="T12" fmla="*/ 1789 h 17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54" h="1789">
                    <a:moveTo>
                      <a:pt x="0" y="1789"/>
                    </a:moveTo>
                    <a:lnTo>
                      <a:pt x="1033" y="0"/>
                    </a:lnTo>
                    <a:lnTo>
                      <a:pt x="2054" y="1772"/>
                    </a:lnTo>
                  </a:path>
                </a:pathLst>
              </a:custGeom>
              <a:gradFill rotWithShape="0">
                <a:gsLst>
                  <a:gs pos="0">
                    <a:srgbClr val="00FF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+mn-lt"/>
                </a:endParaRPr>
              </a:p>
            </p:txBody>
          </p:sp>
        </p:grpSp>
      </p:grpSp>
      <p:grpSp>
        <p:nvGrpSpPr>
          <p:cNvPr id="157889" name="Group 193"/>
          <p:cNvGrpSpPr>
            <a:grpSpLocks/>
          </p:cNvGrpSpPr>
          <p:nvPr/>
        </p:nvGrpSpPr>
        <p:grpSpPr bwMode="auto">
          <a:xfrm>
            <a:off x="3110788" y="2241828"/>
            <a:ext cx="896937" cy="150813"/>
            <a:chOff x="2070" y="1752"/>
            <a:chExt cx="565" cy="95"/>
          </a:xfrm>
        </p:grpSpPr>
        <p:sp>
          <p:nvSpPr>
            <p:cNvPr id="157890" name="AutoShape 209"/>
            <p:cNvSpPr>
              <a:spLocks noChangeAspect="1" noChangeArrowheads="1"/>
            </p:cNvSpPr>
            <p:nvPr/>
          </p:nvSpPr>
          <p:spPr bwMode="auto">
            <a:xfrm rot="-6471306">
              <a:off x="2170" y="1780"/>
              <a:ext cx="50" cy="73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solidFill>
                <a:srgbClr val="280ADE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+mn-lt"/>
                <a:ea typeface="MS Pゴシック" pitchFamily="-92" charset="-128"/>
              </a:endParaRPr>
            </a:p>
          </p:txBody>
        </p:sp>
        <p:sp>
          <p:nvSpPr>
            <p:cNvPr id="157891" name="AutoShape 210"/>
            <p:cNvSpPr>
              <a:spLocks noChangeAspect="1" noChangeArrowheads="1"/>
            </p:cNvSpPr>
            <p:nvPr/>
          </p:nvSpPr>
          <p:spPr bwMode="auto">
            <a:xfrm rot="-6471306">
              <a:off x="2082" y="1785"/>
              <a:ext cx="50" cy="73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solidFill>
                <a:srgbClr val="280ADE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+mn-lt"/>
                <a:ea typeface="MS Pゴシック" pitchFamily="-92" charset="-128"/>
              </a:endParaRPr>
            </a:p>
          </p:txBody>
        </p:sp>
        <p:sp>
          <p:nvSpPr>
            <p:cNvPr id="157892" name="AutoShape 209"/>
            <p:cNvSpPr>
              <a:spLocks noChangeAspect="1" noChangeArrowheads="1"/>
            </p:cNvSpPr>
            <p:nvPr/>
          </p:nvSpPr>
          <p:spPr bwMode="auto">
            <a:xfrm rot="16200000">
              <a:off x="2257" y="1740"/>
              <a:ext cx="50" cy="73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solidFill>
                <a:srgbClr val="280ADE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+mn-lt"/>
                <a:ea typeface="MS Pゴシック" pitchFamily="-92" charset="-128"/>
              </a:endParaRPr>
            </a:p>
          </p:txBody>
        </p:sp>
        <p:sp>
          <p:nvSpPr>
            <p:cNvPr id="157893" name="AutoShape 209"/>
            <p:cNvSpPr>
              <a:spLocks noChangeAspect="1" noChangeArrowheads="1"/>
            </p:cNvSpPr>
            <p:nvPr/>
          </p:nvSpPr>
          <p:spPr bwMode="auto">
            <a:xfrm rot="16200000">
              <a:off x="2484" y="1740"/>
              <a:ext cx="50" cy="73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solidFill>
                <a:srgbClr val="280ADE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+mn-lt"/>
                <a:ea typeface="MS Pゴシック" pitchFamily="-92" charset="-128"/>
              </a:endParaRPr>
            </a:p>
          </p:txBody>
        </p:sp>
        <p:sp>
          <p:nvSpPr>
            <p:cNvPr id="157894" name="AutoShape 209"/>
            <p:cNvSpPr>
              <a:spLocks noChangeAspect="1" noChangeArrowheads="1"/>
            </p:cNvSpPr>
            <p:nvPr/>
          </p:nvSpPr>
          <p:spPr bwMode="auto">
            <a:xfrm rot="16200000">
              <a:off x="2393" y="1740"/>
              <a:ext cx="50" cy="73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solidFill>
                <a:srgbClr val="280ADE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+mn-lt"/>
                <a:ea typeface="MS Pゴシック" pitchFamily="-92" charset="-128"/>
              </a:endParaRPr>
            </a:p>
          </p:txBody>
        </p:sp>
        <p:sp>
          <p:nvSpPr>
            <p:cNvPr id="157895" name="AutoShape 209"/>
            <p:cNvSpPr>
              <a:spLocks noChangeAspect="1" noChangeArrowheads="1"/>
            </p:cNvSpPr>
            <p:nvPr/>
          </p:nvSpPr>
          <p:spPr bwMode="auto">
            <a:xfrm rot="16200000">
              <a:off x="2574" y="1740"/>
              <a:ext cx="50" cy="73"/>
            </a:xfrm>
            <a:prstGeom prst="moon">
              <a:avLst>
                <a:gd name="adj" fmla="val 50000"/>
              </a:avLst>
            </a:prstGeom>
            <a:gradFill rotWithShape="1">
              <a:gsLst>
                <a:gs pos="0">
                  <a:srgbClr val="0066FF"/>
                </a:gs>
                <a:gs pos="100000">
                  <a:srgbClr val="00FFFF"/>
                </a:gs>
              </a:gsLst>
              <a:lin ang="5400000" scaled="1"/>
            </a:gradFill>
            <a:ln w="9525" algn="ctr">
              <a:solidFill>
                <a:srgbClr val="280ADE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>
                <a:spcBef>
                  <a:spcPct val="0"/>
                </a:spcBef>
              </a:pPr>
              <a:endParaRPr lang="en-US">
                <a:latin typeface="+mn-lt"/>
                <a:ea typeface="MS Pゴシック" pitchFamily="-92" charset="-128"/>
              </a:endParaRPr>
            </a:p>
          </p:txBody>
        </p:sp>
      </p:grpSp>
      <p:grpSp>
        <p:nvGrpSpPr>
          <p:cNvPr id="157897" name="Group 24"/>
          <p:cNvGrpSpPr>
            <a:grpSpLocks/>
          </p:cNvGrpSpPr>
          <p:nvPr/>
        </p:nvGrpSpPr>
        <p:grpSpPr bwMode="auto">
          <a:xfrm>
            <a:off x="1166100" y="5604153"/>
            <a:ext cx="6408738" cy="669925"/>
            <a:chOff x="1037" y="3704"/>
            <a:chExt cx="3806" cy="422"/>
          </a:xfrm>
        </p:grpSpPr>
        <p:sp>
          <p:nvSpPr>
            <p:cNvPr id="157898" name="Freeform 25"/>
            <p:cNvSpPr>
              <a:spLocks/>
            </p:cNvSpPr>
            <p:nvPr/>
          </p:nvSpPr>
          <p:spPr bwMode="auto">
            <a:xfrm flipV="1">
              <a:off x="1037" y="3712"/>
              <a:ext cx="1099" cy="414"/>
            </a:xfrm>
            <a:custGeom>
              <a:avLst/>
              <a:gdLst>
                <a:gd name="T0" fmla="*/ 11 w 2839"/>
                <a:gd name="T1" fmla="*/ 975 h 2910"/>
                <a:gd name="T2" fmla="*/ 0 w 2839"/>
                <a:gd name="T3" fmla="*/ 348 h 2910"/>
                <a:gd name="T4" fmla="*/ 612 w 2839"/>
                <a:gd name="T5" fmla="*/ 555 h 2910"/>
                <a:gd name="T6" fmla="*/ 481 w 2839"/>
                <a:gd name="T7" fmla="*/ 666 h 2910"/>
                <a:gd name="T8" fmla="*/ 616 w 2839"/>
                <a:gd name="T9" fmla="*/ 817 h 2910"/>
                <a:gd name="T10" fmla="*/ 754 w 2839"/>
                <a:gd name="T11" fmla="*/ 1000 h 2910"/>
                <a:gd name="T12" fmla="*/ 864 w 2839"/>
                <a:gd name="T13" fmla="*/ 1138 h 2910"/>
                <a:gd name="T14" fmla="*/ 983 w 2839"/>
                <a:gd name="T15" fmla="*/ 1313 h 2910"/>
                <a:gd name="T16" fmla="*/ 1111 w 2839"/>
                <a:gd name="T17" fmla="*/ 1534 h 2910"/>
                <a:gd name="T18" fmla="*/ 1211 w 2839"/>
                <a:gd name="T19" fmla="*/ 1770 h 2910"/>
                <a:gd name="T20" fmla="*/ 1212 w 2839"/>
                <a:gd name="T21" fmla="*/ 506 h 2910"/>
                <a:gd name="T22" fmla="*/ 1048 w 2839"/>
                <a:gd name="T23" fmla="*/ 508 h 2910"/>
                <a:gd name="T24" fmla="*/ 1413 w 2839"/>
                <a:gd name="T25" fmla="*/ 0 h 2910"/>
                <a:gd name="T26" fmla="*/ 1780 w 2839"/>
                <a:gd name="T27" fmla="*/ 508 h 2910"/>
                <a:gd name="T28" fmla="*/ 1619 w 2839"/>
                <a:gd name="T29" fmla="*/ 505 h 2910"/>
                <a:gd name="T30" fmla="*/ 1619 w 2839"/>
                <a:gd name="T31" fmla="*/ 1785 h 2910"/>
                <a:gd name="T32" fmla="*/ 1725 w 2839"/>
                <a:gd name="T33" fmla="*/ 1542 h 2910"/>
                <a:gd name="T34" fmla="*/ 1827 w 2839"/>
                <a:gd name="T35" fmla="*/ 1350 h 2910"/>
                <a:gd name="T36" fmla="*/ 1947 w 2839"/>
                <a:gd name="T37" fmla="*/ 1174 h 2910"/>
                <a:gd name="T38" fmla="*/ 2088 w 2839"/>
                <a:gd name="T39" fmla="*/ 992 h 2910"/>
                <a:gd name="T40" fmla="*/ 2192 w 2839"/>
                <a:gd name="T41" fmla="*/ 848 h 2910"/>
                <a:gd name="T42" fmla="*/ 2349 w 2839"/>
                <a:gd name="T43" fmla="*/ 666 h 2910"/>
                <a:gd name="T44" fmla="*/ 2229 w 2839"/>
                <a:gd name="T45" fmla="*/ 555 h 2910"/>
                <a:gd name="T46" fmla="*/ 2839 w 2839"/>
                <a:gd name="T47" fmla="*/ 343 h 2910"/>
                <a:gd name="T48" fmla="*/ 2824 w 2839"/>
                <a:gd name="T49" fmla="*/ 975 h 2910"/>
                <a:gd name="T50" fmla="*/ 2672 w 2839"/>
                <a:gd name="T51" fmla="*/ 882 h 2910"/>
                <a:gd name="T52" fmla="*/ 2554 w 2839"/>
                <a:gd name="T53" fmla="*/ 1060 h 2910"/>
                <a:gd name="T54" fmla="*/ 2415 w 2839"/>
                <a:gd name="T55" fmla="*/ 1250 h 2910"/>
                <a:gd name="T56" fmla="*/ 2300 w 2839"/>
                <a:gd name="T57" fmla="*/ 1426 h 2910"/>
                <a:gd name="T58" fmla="*/ 2199 w 2839"/>
                <a:gd name="T59" fmla="*/ 1587 h 2910"/>
                <a:gd name="T60" fmla="*/ 2114 w 2839"/>
                <a:gd name="T61" fmla="*/ 1739 h 2910"/>
                <a:gd name="T62" fmla="*/ 2030 w 2839"/>
                <a:gd name="T63" fmla="*/ 1899 h 2910"/>
                <a:gd name="T64" fmla="*/ 1940 w 2839"/>
                <a:gd name="T65" fmla="*/ 2097 h 2910"/>
                <a:gd name="T66" fmla="*/ 1899 w 2839"/>
                <a:gd name="T67" fmla="*/ 2298 h 2910"/>
                <a:gd name="T68" fmla="*/ 1898 w 2839"/>
                <a:gd name="T69" fmla="*/ 2910 h 2910"/>
                <a:gd name="T70" fmla="*/ 948 w 2839"/>
                <a:gd name="T71" fmla="*/ 2910 h 2910"/>
                <a:gd name="T72" fmla="*/ 948 w 2839"/>
                <a:gd name="T73" fmla="*/ 2300 h 2910"/>
                <a:gd name="T74" fmla="*/ 906 w 2839"/>
                <a:gd name="T75" fmla="*/ 2097 h 2910"/>
                <a:gd name="T76" fmla="*/ 792 w 2839"/>
                <a:gd name="T77" fmla="*/ 1851 h 2910"/>
                <a:gd name="T78" fmla="*/ 699 w 2839"/>
                <a:gd name="T79" fmla="*/ 1690 h 2910"/>
                <a:gd name="T80" fmla="*/ 619 w 2839"/>
                <a:gd name="T81" fmla="*/ 1553 h 2910"/>
                <a:gd name="T82" fmla="*/ 520 w 2839"/>
                <a:gd name="T83" fmla="*/ 1393 h 2910"/>
                <a:gd name="T84" fmla="*/ 419 w 2839"/>
                <a:gd name="T85" fmla="*/ 1241 h 2910"/>
                <a:gd name="T86" fmla="*/ 300 w 2839"/>
                <a:gd name="T87" fmla="*/ 1074 h 2910"/>
                <a:gd name="T88" fmla="*/ 162 w 2839"/>
                <a:gd name="T89" fmla="*/ 877 h 2910"/>
                <a:gd name="T90" fmla="*/ 11 w 2839"/>
                <a:gd name="T91" fmla="*/ 975 h 29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39"/>
                <a:gd name="T139" fmla="*/ 0 h 2910"/>
                <a:gd name="T140" fmla="*/ 2839 w 2839"/>
                <a:gd name="T141" fmla="*/ 2910 h 29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39" h="2910">
                  <a:moveTo>
                    <a:pt x="11" y="975"/>
                  </a:moveTo>
                  <a:lnTo>
                    <a:pt x="0" y="348"/>
                  </a:lnTo>
                  <a:lnTo>
                    <a:pt x="612" y="555"/>
                  </a:lnTo>
                  <a:lnTo>
                    <a:pt x="481" y="666"/>
                  </a:lnTo>
                  <a:lnTo>
                    <a:pt x="616" y="817"/>
                  </a:lnTo>
                  <a:lnTo>
                    <a:pt x="754" y="1000"/>
                  </a:lnTo>
                  <a:lnTo>
                    <a:pt x="864" y="1138"/>
                  </a:lnTo>
                  <a:lnTo>
                    <a:pt x="983" y="1313"/>
                  </a:lnTo>
                  <a:lnTo>
                    <a:pt x="1111" y="1534"/>
                  </a:lnTo>
                  <a:lnTo>
                    <a:pt x="1211" y="1770"/>
                  </a:lnTo>
                  <a:lnTo>
                    <a:pt x="1212" y="506"/>
                  </a:lnTo>
                  <a:lnTo>
                    <a:pt x="1048" y="508"/>
                  </a:lnTo>
                  <a:lnTo>
                    <a:pt x="1413" y="0"/>
                  </a:lnTo>
                  <a:lnTo>
                    <a:pt x="1780" y="508"/>
                  </a:lnTo>
                  <a:lnTo>
                    <a:pt x="1619" y="505"/>
                  </a:lnTo>
                  <a:lnTo>
                    <a:pt x="1619" y="1785"/>
                  </a:lnTo>
                  <a:lnTo>
                    <a:pt x="1725" y="1542"/>
                  </a:lnTo>
                  <a:lnTo>
                    <a:pt x="1827" y="1350"/>
                  </a:lnTo>
                  <a:lnTo>
                    <a:pt x="1947" y="1174"/>
                  </a:lnTo>
                  <a:lnTo>
                    <a:pt x="2088" y="992"/>
                  </a:lnTo>
                  <a:lnTo>
                    <a:pt x="2192" y="848"/>
                  </a:lnTo>
                  <a:lnTo>
                    <a:pt x="2349" y="666"/>
                  </a:lnTo>
                  <a:lnTo>
                    <a:pt x="2229" y="555"/>
                  </a:lnTo>
                  <a:lnTo>
                    <a:pt x="2839" y="343"/>
                  </a:lnTo>
                  <a:lnTo>
                    <a:pt x="2824" y="975"/>
                  </a:lnTo>
                  <a:lnTo>
                    <a:pt x="2672" y="882"/>
                  </a:lnTo>
                  <a:lnTo>
                    <a:pt x="2554" y="1060"/>
                  </a:lnTo>
                  <a:lnTo>
                    <a:pt x="2415" y="1250"/>
                  </a:lnTo>
                  <a:lnTo>
                    <a:pt x="2300" y="1426"/>
                  </a:lnTo>
                  <a:lnTo>
                    <a:pt x="2199" y="1587"/>
                  </a:lnTo>
                  <a:lnTo>
                    <a:pt x="2114" y="1739"/>
                  </a:lnTo>
                  <a:lnTo>
                    <a:pt x="2030" y="1899"/>
                  </a:lnTo>
                  <a:lnTo>
                    <a:pt x="1940" y="2097"/>
                  </a:lnTo>
                  <a:lnTo>
                    <a:pt x="1899" y="2298"/>
                  </a:lnTo>
                  <a:lnTo>
                    <a:pt x="1898" y="2910"/>
                  </a:lnTo>
                  <a:lnTo>
                    <a:pt x="948" y="2910"/>
                  </a:lnTo>
                  <a:lnTo>
                    <a:pt x="948" y="2300"/>
                  </a:lnTo>
                  <a:lnTo>
                    <a:pt x="906" y="2097"/>
                  </a:lnTo>
                  <a:lnTo>
                    <a:pt x="792" y="1851"/>
                  </a:lnTo>
                  <a:lnTo>
                    <a:pt x="699" y="1690"/>
                  </a:lnTo>
                  <a:lnTo>
                    <a:pt x="619" y="1553"/>
                  </a:lnTo>
                  <a:lnTo>
                    <a:pt x="520" y="1393"/>
                  </a:lnTo>
                  <a:lnTo>
                    <a:pt x="419" y="1241"/>
                  </a:lnTo>
                  <a:lnTo>
                    <a:pt x="300" y="1074"/>
                  </a:lnTo>
                  <a:lnTo>
                    <a:pt x="162" y="877"/>
                  </a:lnTo>
                  <a:lnTo>
                    <a:pt x="11" y="97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899" name="Freeform 26"/>
            <p:cNvSpPr>
              <a:spLocks/>
            </p:cNvSpPr>
            <p:nvPr/>
          </p:nvSpPr>
          <p:spPr bwMode="auto">
            <a:xfrm flipV="1">
              <a:off x="2416" y="3704"/>
              <a:ext cx="1099" cy="414"/>
            </a:xfrm>
            <a:custGeom>
              <a:avLst/>
              <a:gdLst>
                <a:gd name="T0" fmla="*/ 11 w 2839"/>
                <a:gd name="T1" fmla="*/ 975 h 2910"/>
                <a:gd name="T2" fmla="*/ 0 w 2839"/>
                <a:gd name="T3" fmla="*/ 348 h 2910"/>
                <a:gd name="T4" fmla="*/ 612 w 2839"/>
                <a:gd name="T5" fmla="*/ 555 h 2910"/>
                <a:gd name="T6" fmla="*/ 481 w 2839"/>
                <a:gd name="T7" fmla="*/ 666 h 2910"/>
                <a:gd name="T8" fmla="*/ 616 w 2839"/>
                <a:gd name="T9" fmla="*/ 817 h 2910"/>
                <a:gd name="T10" fmla="*/ 754 w 2839"/>
                <a:gd name="T11" fmla="*/ 1000 h 2910"/>
                <a:gd name="T12" fmla="*/ 864 w 2839"/>
                <a:gd name="T13" fmla="*/ 1138 h 2910"/>
                <a:gd name="T14" fmla="*/ 983 w 2839"/>
                <a:gd name="T15" fmla="*/ 1313 h 2910"/>
                <a:gd name="T16" fmla="*/ 1111 w 2839"/>
                <a:gd name="T17" fmla="*/ 1534 h 2910"/>
                <a:gd name="T18" fmla="*/ 1211 w 2839"/>
                <a:gd name="T19" fmla="*/ 1770 h 2910"/>
                <a:gd name="T20" fmla="*/ 1212 w 2839"/>
                <a:gd name="T21" fmla="*/ 506 h 2910"/>
                <a:gd name="T22" fmla="*/ 1048 w 2839"/>
                <a:gd name="T23" fmla="*/ 508 h 2910"/>
                <a:gd name="T24" fmla="*/ 1413 w 2839"/>
                <a:gd name="T25" fmla="*/ 0 h 2910"/>
                <a:gd name="T26" fmla="*/ 1780 w 2839"/>
                <a:gd name="T27" fmla="*/ 508 h 2910"/>
                <a:gd name="T28" fmla="*/ 1619 w 2839"/>
                <a:gd name="T29" fmla="*/ 505 h 2910"/>
                <a:gd name="T30" fmla="*/ 1619 w 2839"/>
                <a:gd name="T31" fmla="*/ 1785 h 2910"/>
                <a:gd name="T32" fmla="*/ 1725 w 2839"/>
                <a:gd name="T33" fmla="*/ 1542 h 2910"/>
                <a:gd name="T34" fmla="*/ 1827 w 2839"/>
                <a:gd name="T35" fmla="*/ 1350 h 2910"/>
                <a:gd name="T36" fmla="*/ 1947 w 2839"/>
                <a:gd name="T37" fmla="*/ 1174 h 2910"/>
                <a:gd name="T38" fmla="*/ 2088 w 2839"/>
                <a:gd name="T39" fmla="*/ 992 h 2910"/>
                <a:gd name="T40" fmla="*/ 2192 w 2839"/>
                <a:gd name="T41" fmla="*/ 848 h 2910"/>
                <a:gd name="T42" fmla="*/ 2349 w 2839"/>
                <a:gd name="T43" fmla="*/ 666 h 2910"/>
                <a:gd name="T44" fmla="*/ 2229 w 2839"/>
                <a:gd name="T45" fmla="*/ 555 h 2910"/>
                <a:gd name="T46" fmla="*/ 2839 w 2839"/>
                <a:gd name="T47" fmla="*/ 343 h 2910"/>
                <a:gd name="T48" fmla="*/ 2824 w 2839"/>
                <a:gd name="T49" fmla="*/ 975 h 2910"/>
                <a:gd name="T50" fmla="*/ 2672 w 2839"/>
                <a:gd name="T51" fmla="*/ 882 h 2910"/>
                <a:gd name="T52" fmla="*/ 2554 w 2839"/>
                <a:gd name="T53" fmla="*/ 1060 h 2910"/>
                <a:gd name="T54" fmla="*/ 2415 w 2839"/>
                <a:gd name="T55" fmla="*/ 1250 h 2910"/>
                <a:gd name="T56" fmla="*/ 2300 w 2839"/>
                <a:gd name="T57" fmla="*/ 1426 h 2910"/>
                <a:gd name="T58" fmla="*/ 2199 w 2839"/>
                <a:gd name="T59" fmla="*/ 1587 h 2910"/>
                <a:gd name="T60" fmla="*/ 2114 w 2839"/>
                <a:gd name="T61" fmla="*/ 1739 h 2910"/>
                <a:gd name="T62" fmla="*/ 2030 w 2839"/>
                <a:gd name="T63" fmla="*/ 1899 h 2910"/>
                <a:gd name="T64" fmla="*/ 1940 w 2839"/>
                <a:gd name="T65" fmla="*/ 2097 h 2910"/>
                <a:gd name="T66" fmla="*/ 1899 w 2839"/>
                <a:gd name="T67" fmla="*/ 2298 h 2910"/>
                <a:gd name="T68" fmla="*/ 1898 w 2839"/>
                <a:gd name="T69" fmla="*/ 2910 h 2910"/>
                <a:gd name="T70" fmla="*/ 948 w 2839"/>
                <a:gd name="T71" fmla="*/ 2910 h 2910"/>
                <a:gd name="T72" fmla="*/ 948 w 2839"/>
                <a:gd name="T73" fmla="*/ 2300 h 2910"/>
                <a:gd name="T74" fmla="*/ 906 w 2839"/>
                <a:gd name="T75" fmla="*/ 2097 h 2910"/>
                <a:gd name="T76" fmla="*/ 792 w 2839"/>
                <a:gd name="T77" fmla="*/ 1851 h 2910"/>
                <a:gd name="T78" fmla="*/ 699 w 2839"/>
                <a:gd name="T79" fmla="*/ 1690 h 2910"/>
                <a:gd name="T80" fmla="*/ 619 w 2839"/>
                <a:gd name="T81" fmla="*/ 1553 h 2910"/>
                <a:gd name="T82" fmla="*/ 520 w 2839"/>
                <a:gd name="T83" fmla="*/ 1393 h 2910"/>
                <a:gd name="T84" fmla="*/ 419 w 2839"/>
                <a:gd name="T85" fmla="*/ 1241 h 2910"/>
                <a:gd name="T86" fmla="*/ 300 w 2839"/>
                <a:gd name="T87" fmla="*/ 1074 h 2910"/>
                <a:gd name="T88" fmla="*/ 162 w 2839"/>
                <a:gd name="T89" fmla="*/ 877 h 2910"/>
                <a:gd name="T90" fmla="*/ 11 w 2839"/>
                <a:gd name="T91" fmla="*/ 975 h 29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39"/>
                <a:gd name="T139" fmla="*/ 0 h 2910"/>
                <a:gd name="T140" fmla="*/ 2839 w 2839"/>
                <a:gd name="T141" fmla="*/ 2910 h 29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39" h="2910">
                  <a:moveTo>
                    <a:pt x="11" y="975"/>
                  </a:moveTo>
                  <a:lnTo>
                    <a:pt x="0" y="348"/>
                  </a:lnTo>
                  <a:lnTo>
                    <a:pt x="612" y="555"/>
                  </a:lnTo>
                  <a:lnTo>
                    <a:pt x="481" y="666"/>
                  </a:lnTo>
                  <a:lnTo>
                    <a:pt x="616" y="817"/>
                  </a:lnTo>
                  <a:lnTo>
                    <a:pt x="754" y="1000"/>
                  </a:lnTo>
                  <a:lnTo>
                    <a:pt x="864" y="1138"/>
                  </a:lnTo>
                  <a:lnTo>
                    <a:pt x="983" y="1313"/>
                  </a:lnTo>
                  <a:lnTo>
                    <a:pt x="1111" y="1534"/>
                  </a:lnTo>
                  <a:lnTo>
                    <a:pt x="1211" y="1770"/>
                  </a:lnTo>
                  <a:lnTo>
                    <a:pt x="1212" y="506"/>
                  </a:lnTo>
                  <a:lnTo>
                    <a:pt x="1048" y="508"/>
                  </a:lnTo>
                  <a:lnTo>
                    <a:pt x="1413" y="0"/>
                  </a:lnTo>
                  <a:lnTo>
                    <a:pt x="1780" y="508"/>
                  </a:lnTo>
                  <a:lnTo>
                    <a:pt x="1619" y="505"/>
                  </a:lnTo>
                  <a:lnTo>
                    <a:pt x="1619" y="1785"/>
                  </a:lnTo>
                  <a:lnTo>
                    <a:pt x="1725" y="1542"/>
                  </a:lnTo>
                  <a:lnTo>
                    <a:pt x="1827" y="1350"/>
                  </a:lnTo>
                  <a:lnTo>
                    <a:pt x="1947" y="1174"/>
                  </a:lnTo>
                  <a:lnTo>
                    <a:pt x="2088" y="992"/>
                  </a:lnTo>
                  <a:lnTo>
                    <a:pt x="2192" y="848"/>
                  </a:lnTo>
                  <a:lnTo>
                    <a:pt x="2349" y="666"/>
                  </a:lnTo>
                  <a:lnTo>
                    <a:pt x="2229" y="555"/>
                  </a:lnTo>
                  <a:lnTo>
                    <a:pt x="2839" y="343"/>
                  </a:lnTo>
                  <a:lnTo>
                    <a:pt x="2824" y="975"/>
                  </a:lnTo>
                  <a:lnTo>
                    <a:pt x="2672" y="882"/>
                  </a:lnTo>
                  <a:lnTo>
                    <a:pt x="2554" y="1060"/>
                  </a:lnTo>
                  <a:lnTo>
                    <a:pt x="2415" y="1250"/>
                  </a:lnTo>
                  <a:lnTo>
                    <a:pt x="2300" y="1426"/>
                  </a:lnTo>
                  <a:lnTo>
                    <a:pt x="2199" y="1587"/>
                  </a:lnTo>
                  <a:lnTo>
                    <a:pt x="2114" y="1739"/>
                  </a:lnTo>
                  <a:lnTo>
                    <a:pt x="2030" y="1899"/>
                  </a:lnTo>
                  <a:lnTo>
                    <a:pt x="1940" y="2097"/>
                  </a:lnTo>
                  <a:lnTo>
                    <a:pt x="1899" y="2298"/>
                  </a:lnTo>
                  <a:lnTo>
                    <a:pt x="1898" y="2910"/>
                  </a:lnTo>
                  <a:lnTo>
                    <a:pt x="948" y="2910"/>
                  </a:lnTo>
                  <a:lnTo>
                    <a:pt x="948" y="2300"/>
                  </a:lnTo>
                  <a:lnTo>
                    <a:pt x="906" y="2097"/>
                  </a:lnTo>
                  <a:lnTo>
                    <a:pt x="792" y="1851"/>
                  </a:lnTo>
                  <a:lnTo>
                    <a:pt x="699" y="1690"/>
                  </a:lnTo>
                  <a:lnTo>
                    <a:pt x="619" y="1553"/>
                  </a:lnTo>
                  <a:lnTo>
                    <a:pt x="520" y="1393"/>
                  </a:lnTo>
                  <a:lnTo>
                    <a:pt x="419" y="1241"/>
                  </a:lnTo>
                  <a:lnTo>
                    <a:pt x="300" y="1074"/>
                  </a:lnTo>
                  <a:lnTo>
                    <a:pt x="162" y="877"/>
                  </a:lnTo>
                  <a:lnTo>
                    <a:pt x="11" y="97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900" name="Freeform 27"/>
            <p:cNvSpPr>
              <a:spLocks/>
            </p:cNvSpPr>
            <p:nvPr/>
          </p:nvSpPr>
          <p:spPr bwMode="auto">
            <a:xfrm flipV="1">
              <a:off x="3744" y="3704"/>
              <a:ext cx="1099" cy="414"/>
            </a:xfrm>
            <a:custGeom>
              <a:avLst/>
              <a:gdLst>
                <a:gd name="T0" fmla="*/ 11 w 2839"/>
                <a:gd name="T1" fmla="*/ 975 h 2910"/>
                <a:gd name="T2" fmla="*/ 0 w 2839"/>
                <a:gd name="T3" fmla="*/ 348 h 2910"/>
                <a:gd name="T4" fmla="*/ 612 w 2839"/>
                <a:gd name="T5" fmla="*/ 555 h 2910"/>
                <a:gd name="T6" fmla="*/ 481 w 2839"/>
                <a:gd name="T7" fmla="*/ 666 h 2910"/>
                <a:gd name="T8" fmla="*/ 616 w 2839"/>
                <a:gd name="T9" fmla="*/ 817 h 2910"/>
                <a:gd name="T10" fmla="*/ 754 w 2839"/>
                <a:gd name="T11" fmla="*/ 1000 h 2910"/>
                <a:gd name="T12" fmla="*/ 864 w 2839"/>
                <a:gd name="T13" fmla="*/ 1138 h 2910"/>
                <a:gd name="T14" fmla="*/ 983 w 2839"/>
                <a:gd name="T15" fmla="*/ 1313 h 2910"/>
                <a:gd name="T16" fmla="*/ 1111 w 2839"/>
                <a:gd name="T17" fmla="*/ 1534 h 2910"/>
                <a:gd name="T18" fmla="*/ 1211 w 2839"/>
                <a:gd name="T19" fmla="*/ 1770 h 2910"/>
                <a:gd name="T20" fmla="*/ 1212 w 2839"/>
                <a:gd name="T21" fmla="*/ 506 h 2910"/>
                <a:gd name="T22" fmla="*/ 1048 w 2839"/>
                <a:gd name="T23" fmla="*/ 508 h 2910"/>
                <a:gd name="T24" fmla="*/ 1413 w 2839"/>
                <a:gd name="T25" fmla="*/ 0 h 2910"/>
                <a:gd name="T26" fmla="*/ 1780 w 2839"/>
                <a:gd name="T27" fmla="*/ 508 h 2910"/>
                <a:gd name="T28" fmla="*/ 1619 w 2839"/>
                <a:gd name="T29" fmla="*/ 505 h 2910"/>
                <a:gd name="T30" fmla="*/ 1619 w 2839"/>
                <a:gd name="T31" fmla="*/ 1785 h 2910"/>
                <a:gd name="T32" fmla="*/ 1725 w 2839"/>
                <a:gd name="T33" fmla="*/ 1542 h 2910"/>
                <a:gd name="T34" fmla="*/ 1827 w 2839"/>
                <a:gd name="T35" fmla="*/ 1350 h 2910"/>
                <a:gd name="T36" fmla="*/ 1947 w 2839"/>
                <a:gd name="T37" fmla="*/ 1174 h 2910"/>
                <a:gd name="T38" fmla="*/ 2088 w 2839"/>
                <a:gd name="T39" fmla="*/ 992 h 2910"/>
                <a:gd name="T40" fmla="*/ 2192 w 2839"/>
                <a:gd name="T41" fmla="*/ 848 h 2910"/>
                <a:gd name="T42" fmla="*/ 2349 w 2839"/>
                <a:gd name="T43" fmla="*/ 666 h 2910"/>
                <a:gd name="T44" fmla="*/ 2229 w 2839"/>
                <a:gd name="T45" fmla="*/ 555 h 2910"/>
                <a:gd name="T46" fmla="*/ 2839 w 2839"/>
                <a:gd name="T47" fmla="*/ 343 h 2910"/>
                <a:gd name="T48" fmla="*/ 2824 w 2839"/>
                <a:gd name="T49" fmla="*/ 975 h 2910"/>
                <a:gd name="T50" fmla="*/ 2672 w 2839"/>
                <a:gd name="T51" fmla="*/ 882 h 2910"/>
                <a:gd name="T52" fmla="*/ 2554 w 2839"/>
                <a:gd name="T53" fmla="*/ 1060 h 2910"/>
                <a:gd name="T54" fmla="*/ 2415 w 2839"/>
                <a:gd name="T55" fmla="*/ 1250 h 2910"/>
                <a:gd name="T56" fmla="*/ 2300 w 2839"/>
                <a:gd name="T57" fmla="*/ 1426 h 2910"/>
                <a:gd name="T58" fmla="*/ 2199 w 2839"/>
                <a:gd name="T59" fmla="*/ 1587 h 2910"/>
                <a:gd name="T60" fmla="*/ 2114 w 2839"/>
                <a:gd name="T61" fmla="*/ 1739 h 2910"/>
                <a:gd name="T62" fmla="*/ 2030 w 2839"/>
                <a:gd name="T63" fmla="*/ 1899 h 2910"/>
                <a:gd name="T64" fmla="*/ 1940 w 2839"/>
                <a:gd name="T65" fmla="*/ 2097 h 2910"/>
                <a:gd name="T66" fmla="*/ 1899 w 2839"/>
                <a:gd name="T67" fmla="*/ 2298 h 2910"/>
                <a:gd name="T68" fmla="*/ 1898 w 2839"/>
                <a:gd name="T69" fmla="*/ 2910 h 2910"/>
                <a:gd name="T70" fmla="*/ 948 w 2839"/>
                <a:gd name="T71" fmla="*/ 2910 h 2910"/>
                <a:gd name="T72" fmla="*/ 948 w 2839"/>
                <a:gd name="T73" fmla="*/ 2300 h 2910"/>
                <a:gd name="T74" fmla="*/ 906 w 2839"/>
                <a:gd name="T75" fmla="*/ 2097 h 2910"/>
                <a:gd name="T76" fmla="*/ 792 w 2839"/>
                <a:gd name="T77" fmla="*/ 1851 h 2910"/>
                <a:gd name="T78" fmla="*/ 699 w 2839"/>
                <a:gd name="T79" fmla="*/ 1690 h 2910"/>
                <a:gd name="T80" fmla="*/ 619 w 2839"/>
                <a:gd name="T81" fmla="*/ 1553 h 2910"/>
                <a:gd name="T82" fmla="*/ 520 w 2839"/>
                <a:gd name="T83" fmla="*/ 1393 h 2910"/>
                <a:gd name="T84" fmla="*/ 419 w 2839"/>
                <a:gd name="T85" fmla="*/ 1241 h 2910"/>
                <a:gd name="T86" fmla="*/ 300 w 2839"/>
                <a:gd name="T87" fmla="*/ 1074 h 2910"/>
                <a:gd name="T88" fmla="*/ 162 w 2839"/>
                <a:gd name="T89" fmla="*/ 877 h 2910"/>
                <a:gd name="T90" fmla="*/ 11 w 2839"/>
                <a:gd name="T91" fmla="*/ 975 h 29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839"/>
                <a:gd name="T139" fmla="*/ 0 h 2910"/>
                <a:gd name="T140" fmla="*/ 2839 w 2839"/>
                <a:gd name="T141" fmla="*/ 2910 h 29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839" h="2910">
                  <a:moveTo>
                    <a:pt x="11" y="975"/>
                  </a:moveTo>
                  <a:lnTo>
                    <a:pt x="0" y="348"/>
                  </a:lnTo>
                  <a:lnTo>
                    <a:pt x="612" y="555"/>
                  </a:lnTo>
                  <a:lnTo>
                    <a:pt x="481" y="666"/>
                  </a:lnTo>
                  <a:lnTo>
                    <a:pt x="616" y="817"/>
                  </a:lnTo>
                  <a:lnTo>
                    <a:pt x="754" y="1000"/>
                  </a:lnTo>
                  <a:lnTo>
                    <a:pt x="864" y="1138"/>
                  </a:lnTo>
                  <a:lnTo>
                    <a:pt x="983" y="1313"/>
                  </a:lnTo>
                  <a:lnTo>
                    <a:pt x="1111" y="1534"/>
                  </a:lnTo>
                  <a:lnTo>
                    <a:pt x="1211" y="1770"/>
                  </a:lnTo>
                  <a:lnTo>
                    <a:pt x="1212" y="506"/>
                  </a:lnTo>
                  <a:lnTo>
                    <a:pt x="1048" y="508"/>
                  </a:lnTo>
                  <a:lnTo>
                    <a:pt x="1413" y="0"/>
                  </a:lnTo>
                  <a:lnTo>
                    <a:pt x="1780" y="508"/>
                  </a:lnTo>
                  <a:lnTo>
                    <a:pt x="1619" y="505"/>
                  </a:lnTo>
                  <a:lnTo>
                    <a:pt x="1619" y="1785"/>
                  </a:lnTo>
                  <a:lnTo>
                    <a:pt x="1725" y="1542"/>
                  </a:lnTo>
                  <a:lnTo>
                    <a:pt x="1827" y="1350"/>
                  </a:lnTo>
                  <a:lnTo>
                    <a:pt x="1947" y="1174"/>
                  </a:lnTo>
                  <a:lnTo>
                    <a:pt x="2088" y="992"/>
                  </a:lnTo>
                  <a:lnTo>
                    <a:pt x="2192" y="848"/>
                  </a:lnTo>
                  <a:lnTo>
                    <a:pt x="2349" y="666"/>
                  </a:lnTo>
                  <a:lnTo>
                    <a:pt x="2229" y="555"/>
                  </a:lnTo>
                  <a:lnTo>
                    <a:pt x="2839" y="343"/>
                  </a:lnTo>
                  <a:lnTo>
                    <a:pt x="2824" y="975"/>
                  </a:lnTo>
                  <a:lnTo>
                    <a:pt x="2672" y="882"/>
                  </a:lnTo>
                  <a:lnTo>
                    <a:pt x="2554" y="1060"/>
                  </a:lnTo>
                  <a:lnTo>
                    <a:pt x="2415" y="1250"/>
                  </a:lnTo>
                  <a:lnTo>
                    <a:pt x="2300" y="1426"/>
                  </a:lnTo>
                  <a:lnTo>
                    <a:pt x="2199" y="1587"/>
                  </a:lnTo>
                  <a:lnTo>
                    <a:pt x="2114" y="1739"/>
                  </a:lnTo>
                  <a:lnTo>
                    <a:pt x="2030" y="1899"/>
                  </a:lnTo>
                  <a:lnTo>
                    <a:pt x="1940" y="2097"/>
                  </a:lnTo>
                  <a:lnTo>
                    <a:pt x="1899" y="2298"/>
                  </a:lnTo>
                  <a:lnTo>
                    <a:pt x="1898" y="2910"/>
                  </a:lnTo>
                  <a:lnTo>
                    <a:pt x="948" y="2910"/>
                  </a:lnTo>
                  <a:lnTo>
                    <a:pt x="948" y="2300"/>
                  </a:lnTo>
                  <a:lnTo>
                    <a:pt x="906" y="2097"/>
                  </a:lnTo>
                  <a:lnTo>
                    <a:pt x="792" y="1851"/>
                  </a:lnTo>
                  <a:lnTo>
                    <a:pt x="699" y="1690"/>
                  </a:lnTo>
                  <a:lnTo>
                    <a:pt x="619" y="1553"/>
                  </a:lnTo>
                  <a:lnTo>
                    <a:pt x="520" y="1393"/>
                  </a:lnTo>
                  <a:lnTo>
                    <a:pt x="419" y="1241"/>
                  </a:lnTo>
                  <a:lnTo>
                    <a:pt x="300" y="1074"/>
                  </a:lnTo>
                  <a:lnTo>
                    <a:pt x="162" y="877"/>
                  </a:lnTo>
                  <a:lnTo>
                    <a:pt x="11" y="975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</p:grpSp>
      <p:grpSp>
        <p:nvGrpSpPr>
          <p:cNvPr id="157901" name="Group 205"/>
          <p:cNvGrpSpPr>
            <a:grpSpLocks/>
          </p:cNvGrpSpPr>
          <p:nvPr/>
        </p:nvGrpSpPr>
        <p:grpSpPr bwMode="auto">
          <a:xfrm>
            <a:off x="589838" y="5050116"/>
            <a:ext cx="6505575" cy="511175"/>
            <a:chOff x="521" y="3294"/>
            <a:chExt cx="4098" cy="322"/>
          </a:xfrm>
        </p:grpSpPr>
        <p:sp>
          <p:nvSpPr>
            <p:cNvPr id="157902" name="Freeform 246"/>
            <p:cNvSpPr>
              <a:spLocks noChangeAspect="1"/>
            </p:cNvSpPr>
            <p:nvPr/>
          </p:nvSpPr>
          <p:spPr bwMode="auto">
            <a:xfrm rot="1768482" flipH="1">
              <a:off x="521" y="3294"/>
              <a:ext cx="671" cy="322"/>
            </a:xfrm>
            <a:custGeom>
              <a:avLst/>
              <a:gdLst>
                <a:gd name="T0" fmla="*/ 3038 w 3038"/>
                <a:gd name="T1" fmla="*/ 1765 h 1765"/>
                <a:gd name="T2" fmla="*/ 2324 w 3038"/>
                <a:gd name="T3" fmla="*/ 1759 h 1765"/>
                <a:gd name="T4" fmla="*/ 2120 w 3038"/>
                <a:gd name="T5" fmla="*/ 1720 h 1765"/>
                <a:gd name="T6" fmla="*/ 1930 w 3038"/>
                <a:gd name="T7" fmla="*/ 1653 h 1765"/>
                <a:gd name="T8" fmla="*/ 1749 w 3038"/>
                <a:gd name="T9" fmla="*/ 1552 h 1765"/>
                <a:gd name="T10" fmla="*/ 1614 w 3038"/>
                <a:gd name="T11" fmla="*/ 1433 h 1765"/>
                <a:gd name="T12" fmla="*/ 1504 w 3038"/>
                <a:gd name="T13" fmla="*/ 1267 h 1765"/>
                <a:gd name="T14" fmla="*/ 1450 w 3038"/>
                <a:gd name="T15" fmla="*/ 1135 h 1765"/>
                <a:gd name="T16" fmla="*/ 1366 w 3038"/>
                <a:gd name="T17" fmla="*/ 1044 h 1765"/>
                <a:gd name="T18" fmla="*/ 1245 w 3038"/>
                <a:gd name="T19" fmla="*/ 981 h 1765"/>
                <a:gd name="T20" fmla="*/ 1113 w 3038"/>
                <a:gd name="T21" fmla="*/ 973 h 1765"/>
                <a:gd name="T22" fmla="*/ 1009 w 3038"/>
                <a:gd name="T23" fmla="*/ 999 h 1765"/>
                <a:gd name="T24" fmla="*/ 976 w 3038"/>
                <a:gd name="T25" fmla="*/ 1193 h 1765"/>
                <a:gd name="T26" fmla="*/ 471 w 3038"/>
                <a:gd name="T27" fmla="*/ 0 h 1765"/>
                <a:gd name="T28" fmla="*/ 629 w 3038"/>
                <a:gd name="T29" fmla="*/ 111 h 1765"/>
                <a:gd name="T30" fmla="*/ 740 w 3038"/>
                <a:gd name="T31" fmla="*/ 67 h 1765"/>
                <a:gd name="T32" fmla="*/ 886 w 3038"/>
                <a:gd name="T33" fmla="*/ 33 h 1765"/>
                <a:gd name="T34" fmla="*/ 1028 w 3038"/>
                <a:gd name="T35" fmla="*/ 13 h 1765"/>
                <a:gd name="T36" fmla="*/ 1212 w 3038"/>
                <a:gd name="T37" fmla="*/ 15 h 1765"/>
                <a:gd name="T38" fmla="*/ 1405 w 3038"/>
                <a:gd name="T39" fmla="*/ 48 h 1765"/>
                <a:gd name="T40" fmla="*/ 1563 w 3038"/>
                <a:gd name="T41" fmla="*/ 98 h 1765"/>
                <a:gd name="T42" fmla="*/ 1696 w 3038"/>
                <a:gd name="T43" fmla="*/ 157 h 1765"/>
                <a:gd name="T44" fmla="*/ 1841 w 3038"/>
                <a:gd name="T45" fmla="*/ 240 h 1765"/>
                <a:gd name="T46" fmla="*/ 1956 w 3038"/>
                <a:gd name="T47" fmla="*/ 331 h 1765"/>
                <a:gd name="T48" fmla="*/ 2065 w 3038"/>
                <a:gd name="T49" fmla="*/ 435 h 1765"/>
                <a:gd name="T50" fmla="*/ 2153 w 3038"/>
                <a:gd name="T51" fmla="*/ 538 h 1765"/>
                <a:gd name="T52" fmla="*/ 2223 w 3038"/>
                <a:gd name="T53" fmla="*/ 612 h 1765"/>
                <a:gd name="T54" fmla="*/ 2280 w 3038"/>
                <a:gd name="T55" fmla="*/ 657 h 1765"/>
                <a:gd name="T56" fmla="*/ 2360 w 3038"/>
                <a:gd name="T57" fmla="*/ 707 h 1765"/>
                <a:gd name="T58" fmla="*/ 2430 w 3038"/>
                <a:gd name="T59" fmla="*/ 740 h 1765"/>
                <a:gd name="T60" fmla="*/ 2539 w 3038"/>
                <a:gd name="T61" fmla="*/ 774 h 1765"/>
                <a:gd name="T62" fmla="*/ 2636 w 3038"/>
                <a:gd name="T63" fmla="*/ 791 h 17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38"/>
                <a:gd name="T97" fmla="*/ 0 h 1765"/>
                <a:gd name="T98" fmla="*/ 3038 w 3038"/>
                <a:gd name="T99" fmla="*/ 1765 h 17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38" h="1765">
                  <a:moveTo>
                    <a:pt x="3038" y="787"/>
                  </a:moveTo>
                  <a:lnTo>
                    <a:pt x="3038" y="1765"/>
                  </a:lnTo>
                  <a:lnTo>
                    <a:pt x="2404" y="1765"/>
                  </a:lnTo>
                  <a:lnTo>
                    <a:pt x="2324" y="1759"/>
                  </a:lnTo>
                  <a:lnTo>
                    <a:pt x="2243" y="1746"/>
                  </a:lnTo>
                  <a:lnTo>
                    <a:pt x="2120" y="1720"/>
                  </a:lnTo>
                  <a:lnTo>
                    <a:pt x="2021" y="1687"/>
                  </a:lnTo>
                  <a:lnTo>
                    <a:pt x="1930" y="1653"/>
                  </a:lnTo>
                  <a:lnTo>
                    <a:pt x="1826" y="1601"/>
                  </a:lnTo>
                  <a:lnTo>
                    <a:pt x="1749" y="1552"/>
                  </a:lnTo>
                  <a:lnTo>
                    <a:pt x="1683" y="1500"/>
                  </a:lnTo>
                  <a:lnTo>
                    <a:pt x="1614" y="1433"/>
                  </a:lnTo>
                  <a:lnTo>
                    <a:pt x="1547" y="1355"/>
                  </a:lnTo>
                  <a:lnTo>
                    <a:pt x="1504" y="1267"/>
                  </a:lnTo>
                  <a:lnTo>
                    <a:pt x="1483" y="1213"/>
                  </a:lnTo>
                  <a:lnTo>
                    <a:pt x="1450" y="1135"/>
                  </a:lnTo>
                  <a:lnTo>
                    <a:pt x="1407" y="1083"/>
                  </a:lnTo>
                  <a:lnTo>
                    <a:pt x="1366" y="1044"/>
                  </a:lnTo>
                  <a:lnTo>
                    <a:pt x="1317" y="1012"/>
                  </a:lnTo>
                  <a:lnTo>
                    <a:pt x="1245" y="981"/>
                  </a:lnTo>
                  <a:lnTo>
                    <a:pt x="1172" y="973"/>
                  </a:lnTo>
                  <a:lnTo>
                    <a:pt x="1113" y="973"/>
                  </a:lnTo>
                  <a:lnTo>
                    <a:pt x="1061" y="981"/>
                  </a:lnTo>
                  <a:lnTo>
                    <a:pt x="1009" y="999"/>
                  </a:lnTo>
                  <a:lnTo>
                    <a:pt x="912" y="1044"/>
                  </a:lnTo>
                  <a:lnTo>
                    <a:pt x="976" y="1193"/>
                  </a:lnTo>
                  <a:lnTo>
                    <a:pt x="0" y="908"/>
                  </a:lnTo>
                  <a:lnTo>
                    <a:pt x="471" y="0"/>
                  </a:lnTo>
                  <a:lnTo>
                    <a:pt x="531" y="152"/>
                  </a:lnTo>
                  <a:lnTo>
                    <a:pt x="629" y="111"/>
                  </a:lnTo>
                  <a:lnTo>
                    <a:pt x="688" y="87"/>
                  </a:lnTo>
                  <a:lnTo>
                    <a:pt x="740" y="67"/>
                  </a:lnTo>
                  <a:lnTo>
                    <a:pt x="808" y="52"/>
                  </a:lnTo>
                  <a:lnTo>
                    <a:pt x="886" y="33"/>
                  </a:lnTo>
                  <a:lnTo>
                    <a:pt x="945" y="22"/>
                  </a:lnTo>
                  <a:lnTo>
                    <a:pt x="1028" y="13"/>
                  </a:lnTo>
                  <a:lnTo>
                    <a:pt x="1121" y="13"/>
                  </a:lnTo>
                  <a:lnTo>
                    <a:pt x="1212" y="15"/>
                  </a:lnTo>
                  <a:lnTo>
                    <a:pt x="1317" y="33"/>
                  </a:lnTo>
                  <a:lnTo>
                    <a:pt x="1405" y="48"/>
                  </a:lnTo>
                  <a:lnTo>
                    <a:pt x="1476" y="67"/>
                  </a:lnTo>
                  <a:lnTo>
                    <a:pt x="1563" y="98"/>
                  </a:lnTo>
                  <a:lnTo>
                    <a:pt x="1631" y="126"/>
                  </a:lnTo>
                  <a:lnTo>
                    <a:pt x="1696" y="157"/>
                  </a:lnTo>
                  <a:lnTo>
                    <a:pt x="1775" y="201"/>
                  </a:lnTo>
                  <a:lnTo>
                    <a:pt x="1841" y="240"/>
                  </a:lnTo>
                  <a:lnTo>
                    <a:pt x="1905" y="287"/>
                  </a:lnTo>
                  <a:lnTo>
                    <a:pt x="1956" y="331"/>
                  </a:lnTo>
                  <a:lnTo>
                    <a:pt x="2010" y="377"/>
                  </a:lnTo>
                  <a:lnTo>
                    <a:pt x="2065" y="435"/>
                  </a:lnTo>
                  <a:lnTo>
                    <a:pt x="2107" y="476"/>
                  </a:lnTo>
                  <a:lnTo>
                    <a:pt x="2153" y="538"/>
                  </a:lnTo>
                  <a:lnTo>
                    <a:pt x="2184" y="573"/>
                  </a:lnTo>
                  <a:lnTo>
                    <a:pt x="2223" y="612"/>
                  </a:lnTo>
                  <a:lnTo>
                    <a:pt x="2249" y="636"/>
                  </a:lnTo>
                  <a:lnTo>
                    <a:pt x="2280" y="657"/>
                  </a:lnTo>
                  <a:lnTo>
                    <a:pt x="2321" y="683"/>
                  </a:lnTo>
                  <a:lnTo>
                    <a:pt x="2360" y="707"/>
                  </a:lnTo>
                  <a:lnTo>
                    <a:pt x="2396" y="722"/>
                  </a:lnTo>
                  <a:lnTo>
                    <a:pt x="2430" y="740"/>
                  </a:lnTo>
                  <a:lnTo>
                    <a:pt x="2482" y="758"/>
                  </a:lnTo>
                  <a:lnTo>
                    <a:pt x="2539" y="774"/>
                  </a:lnTo>
                  <a:lnTo>
                    <a:pt x="2590" y="784"/>
                  </a:lnTo>
                  <a:lnTo>
                    <a:pt x="2636" y="791"/>
                  </a:lnTo>
                  <a:lnTo>
                    <a:pt x="3038" y="787"/>
                  </a:lnTo>
                  <a:close/>
                </a:path>
              </a:pathLst>
            </a:cu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latin typeface="+mn-lt"/>
              </a:endParaRPr>
            </a:p>
          </p:txBody>
        </p:sp>
        <p:sp>
          <p:nvSpPr>
            <p:cNvPr id="157903" name="Line 248"/>
            <p:cNvSpPr>
              <a:spLocks noChangeAspect="1" noChangeShapeType="1"/>
            </p:cNvSpPr>
            <p:nvPr/>
          </p:nvSpPr>
          <p:spPr bwMode="auto">
            <a:xfrm rot="10800000">
              <a:off x="1141" y="3612"/>
              <a:ext cx="3478" cy="0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+mn-lt"/>
              </a:endParaRPr>
            </a:p>
          </p:txBody>
        </p:sp>
      </p:grpSp>
      <p:sp>
        <p:nvSpPr>
          <p:cNvPr id="157904" name="Rectangle 251"/>
          <p:cNvSpPr>
            <a:spLocks noChangeArrowheads="1"/>
          </p:cNvSpPr>
          <p:nvPr/>
        </p:nvSpPr>
        <p:spPr bwMode="auto">
          <a:xfrm>
            <a:off x="1339138" y="5626378"/>
            <a:ext cx="6048375" cy="28733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GB" dirty="0">
              <a:latin typeface="+mn-lt"/>
              <a:ea typeface="MS Pゴシック" pitchFamily="-92" charset="-128"/>
            </a:endParaRPr>
          </a:p>
        </p:txBody>
      </p:sp>
      <p:sp>
        <p:nvSpPr>
          <p:cNvPr id="157905" name="Rectangle 189"/>
          <p:cNvSpPr>
            <a:spLocks noChangeArrowheads="1"/>
          </p:cNvSpPr>
          <p:nvPr/>
        </p:nvSpPr>
        <p:spPr bwMode="auto">
          <a:xfrm>
            <a:off x="7533465" y="4852488"/>
            <a:ext cx="1979613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GB" dirty="0" smtClean="0">
                <a:latin typeface="+mn-lt"/>
              </a:rPr>
              <a:t>Plants need:</a:t>
            </a:r>
          </a:p>
          <a:p>
            <a:pPr marL="342900" indent="-34290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GB" dirty="0" smtClean="0">
                <a:latin typeface="+mn-lt"/>
              </a:rPr>
              <a:t>Water &amp; nutrients</a:t>
            </a:r>
            <a:endParaRPr lang="en-GB" dirty="0">
              <a:latin typeface="+mn-lt"/>
            </a:endParaRPr>
          </a:p>
        </p:txBody>
      </p:sp>
      <p:sp>
        <p:nvSpPr>
          <p:cNvPr id="157906" name="Rectangle 189"/>
          <p:cNvSpPr>
            <a:spLocks noChangeArrowheads="1"/>
          </p:cNvSpPr>
          <p:nvPr/>
        </p:nvSpPr>
        <p:spPr bwMode="auto">
          <a:xfrm>
            <a:off x="6927138" y="2313266"/>
            <a:ext cx="197961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4C7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GB" dirty="0" smtClean="0">
                <a:latin typeface="+mn-lt"/>
              </a:rPr>
              <a:t>Plants need:</a:t>
            </a:r>
          </a:p>
          <a:p>
            <a:pPr marL="342900" indent="-342900">
              <a:spcBef>
                <a:spcPct val="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en-GB" dirty="0" smtClean="0">
                <a:latin typeface="+mn-lt"/>
              </a:rPr>
              <a:t>CO</a:t>
            </a:r>
            <a:r>
              <a:rPr lang="en-GB" baseline="-25000" dirty="0" smtClean="0">
                <a:latin typeface="+mn-lt"/>
              </a:rPr>
              <a:t>2</a:t>
            </a:r>
            <a:endParaRPr lang="en-GB" baseline="-25000" dirty="0">
              <a:latin typeface="+mn-lt"/>
            </a:endParaRPr>
          </a:p>
        </p:txBody>
      </p:sp>
      <p:sp>
        <p:nvSpPr>
          <p:cNvPr id="157907" name="Text Box 193"/>
          <p:cNvSpPr txBox="1">
            <a:spLocks noChangeArrowheads="1"/>
          </p:cNvSpPr>
          <p:nvPr/>
        </p:nvSpPr>
        <p:spPr bwMode="auto">
          <a:xfrm>
            <a:off x="5198350" y="4148416"/>
            <a:ext cx="216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dirty="0" smtClean="0">
                <a:latin typeface="+mn-lt"/>
                <a:ea typeface="MS Pゴシック" pitchFamily="-92" charset="-128"/>
              </a:rPr>
              <a:t>CO</a:t>
            </a:r>
            <a:r>
              <a:rPr lang="en-GB" sz="1800" baseline="-25000" dirty="0" smtClean="0">
                <a:latin typeface="+mn-lt"/>
                <a:ea typeface="MS Pゴシック" pitchFamily="-92" charset="-128"/>
              </a:rPr>
              <a:t>2</a:t>
            </a:r>
            <a:endParaRPr lang="en-GB" sz="1800" baseline="-25000" dirty="0">
              <a:latin typeface="+mn-lt"/>
              <a:ea typeface="MS Pゴシック" pitchFamily="-92" charset="-128"/>
            </a:endParaRPr>
          </a:p>
        </p:txBody>
      </p:sp>
      <p:sp>
        <p:nvSpPr>
          <p:cNvPr id="210" name="TextBox 3"/>
          <p:cNvSpPr txBox="1">
            <a:spLocks noChangeArrowheads="1"/>
          </p:cNvSpPr>
          <p:nvPr/>
        </p:nvSpPr>
        <p:spPr bwMode="auto">
          <a:xfrm>
            <a:off x="6750986" y="6366888"/>
            <a:ext cx="1981994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en-GB" sz="1400" b="0" dirty="0" smtClean="0">
                <a:solidFill>
                  <a:schemeClr val="accent6"/>
                </a:solidFill>
                <a:latin typeface="Verdana" pitchFamily="34" charset="0"/>
              </a:rPr>
              <a:t>Cecilia </a:t>
            </a:r>
            <a:r>
              <a:rPr lang="en-GB" sz="1400" b="0" dirty="0" err="1" smtClean="0">
                <a:solidFill>
                  <a:schemeClr val="accent6"/>
                </a:solidFill>
                <a:latin typeface="Verdana" pitchFamily="34" charset="0"/>
              </a:rPr>
              <a:t>Stanghellini</a:t>
            </a:r>
            <a:endParaRPr lang="en-GB" sz="1400" b="0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211" name="AutoShape 188"/>
          <p:cNvSpPr>
            <a:spLocks noChangeArrowheads="1"/>
          </p:cNvSpPr>
          <p:nvPr/>
        </p:nvSpPr>
        <p:spPr bwMode="auto">
          <a:xfrm rot="16200000">
            <a:off x="4458690" y="1413647"/>
            <a:ext cx="715688" cy="672941"/>
          </a:xfrm>
          <a:custGeom>
            <a:avLst/>
            <a:gdLst>
              <a:gd name="T0" fmla="*/ 909618 w 21600"/>
              <a:gd name="T1" fmla="*/ 0 h 21600"/>
              <a:gd name="T2" fmla="*/ 0 w 21600"/>
              <a:gd name="T3" fmla="*/ 474662 h 21600"/>
              <a:gd name="T4" fmla="*/ 909618 w 21600"/>
              <a:gd name="T5" fmla="*/ 949325 h 21600"/>
              <a:gd name="T6" fmla="*/ 1406525 w 21600"/>
              <a:gd name="T7" fmla="*/ 4746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12 h 21600"/>
              <a:gd name="T14" fmla="*/ 17440 w 21600"/>
              <a:gd name="T15" fmla="*/ 166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69" y="0"/>
                </a:moveTo>
                <a:lnTo>
                  <a:pt x="13969" y="4912"/>
                </a:lnTo>
                <a:lnTo>
                  <a:pt x="3375" y="4912"/>
                </a:lnTo>
                <a:lnTo>
                  <a:pt x="3375" y="16688"/>
                </a:lnTo>
                <a:lnTo>
                  <a:pt x="13969" y="16688"/>
                </a:lnTo>
                <a:lnTo>
                  <a:pt x="139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912"/>
                </a:moveTo>
                <a:lnTo>
                  <a:pt x="1350" y="16688"/>
                </a:lnTo>
                <a:lnTo>
                  <a:pt x="2700" y="16688"/>
                </a:lnTo>
                <a:lnTo>
                  <a:pt x="2700" y="4912"/>
                </a:lnTo>
                <a:close/>
              </a:path>
              <a:path w="21600" h="21600">
                <a:moveTo>
                  <a:pt x="0" y="4912"/>
                </a:moveTo>
                <a:lnTo>
                  <a:pt x="0" y="16688"/>
                </a:lnTo>
                <a:lnTo>
                  <a:pt x="675" y="16688"/>
                </a:lnTo>
                <a:lnTo>
                  <a:pt x="675" y="49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FF3300"/>
              </a:gs>
            </a:gsLst>
            <a:lin ang="0" scaled="1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 dirty="0">
              <a:latin typeface="+mn-lt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491642" y="230188"/>
            <a:ext cx="8442796" cy="79165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 smtClean="0"/>
              <a:t>Important function greenhouse film</a:t>
            </a:r>
            <a:endParaRPr lang="en-GB" dirty="0"/>
          </a:p>
        </p:txBody>
      </p:sp>
      <p:sp>
        <p:nvSpPr>
          <p:cNvPr id="219" name="AutoShape 171"/>
          <p:cNvSpPr>
            <a:spLocks noChangeArrowheads="1"/>
          </p:cNvSpPr>
          <p:nvPr/>
        </p:nvSpPr>
        <p:spPr bwMode="auto">
          <a:xfrm>
            <a:off x="51675" y="4089475"/>
            <a:ext cx="3290259" cy="863600"/>
          </a:xfrm>
          <a:prstGeom prst="cloudCallout">
            <a:avLst>
              <a:gd name="adj1" fmla="val 26977"/>
              <a:gd name="adj2" fmla="val -70037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25400">
            <a:solidFill>
              <a:srgbClr val="626469"/>
            </a:solidFill>
            <a:round/>
            <a:headEnd/>
            <a:tailEnd/>
          </a:ln>
          <a:effectLst/>
          <a:extLst/>
        </p:spPr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Photosynthesis, growth, development, production</a:t>
            </a:r>
          </a:p>
        </p:txBody>
      </p:sp>
      <p:sp>
        <p:nvSpPr>
          <p:cNvPr id="220" name="Freeform 26"/>
          <p:cNvSpPr>
            <a:spLocks/>
          </p:cNvSpPr>
          <p:nvPr/>
        </p:nvSpPr>
        <p:spPr bwMode="auto">
          <a:xfrm rot="18612880">
            <a:off x="6044776" y="2429178"/>
            <a:ext cx="965200" cy="416426"/>
          </a:xfrm>
          <a:custGeom>
            <a:avLst/>
            <a:gdLst>
              <a:gd name="T0" fmla="*/ 3038 w 3038"/>
              <a:gd name="T1" fmla="*/ 1765 h 1765"/>
              <a:gd name="T2" fmla="*/ 2324 w 3038"/>
              <a:gd name="T3" fmla="*/ 1759 h 1765"/>
              <a:gd name="T4" fmla="*/ 2120 w 3038"/>
              <a:gd name="T5" fmla="*/ 1720 h 1765"/>
              <a:gd name="T6" fmla="*/ 1930 w 3038"/>
              <a:gd name="T7" fmla="*/ 1653 h 1765"/>
              <a:gd name="T8" fmla="*/ 1749 w 3038"/>
              <a:gd name="T9" fmla="*/ 1552 h 1765"/>
              <a:gd name="T10" fmla="*/ 1614 w 3038"/>
              <a:gd name="T11" fmla="*/ 1433 h 1765"/>
              <a:gd name="T12" fmla="*/ 1504 w 3038"/>
              <a:gd name="T13" fmla="*/ 1267 h 1765"/>
              <a:gd name="T14" fmla="*/ 1450 w 3038"/>
              <a:gd name="T15" fmla="*/ 1135 h 1765"/>
              <a:gd name="T16" fmla="*/ 1366 w 3038"/>
              <a:gd name="T17" fmla="*/ 1044 h 1765"/>
              <a:gd name="T18" fmla="*/ 1245 w 3038"/>
              <a:gd name="T19" fmla="*/ 981 h 1765"/>
              <a:gd name="T20" fmla="*/ 1113 w 3038"/>
              <a:gd name="T21" fmla="*/ 973 h 1765"/>
              <a:gd name="T22" fmla="*/ 1009 w 3038"/>
              <a:gd name="T23" fmla="*/ 999 h 1765"/>
              <a:gd name="T24" fmla="*/ 976 w 3038"/>
              <a:gd name="T25" fmla="*/ 1193 h 1765"/>
              <a:gd name="T26" fmla="*/ 471 w 3038"/>
              <a:gd name="T27" fmla="*/ 0 h 1765"/>
              <a:gd name="T28" fmla="*/ 629 w 3038"/>
              <a:gd name="T29" fmla="*/ 111 h 1765"/>
              <a:gd name="T30" fmla="*/ 740 w 3038"/>
              <a:gd name="T31" fmla="*/ 67 h 1765"/>
              <a:gd name="T32" fmla="*/ 886 w 3038"/>
              <a:gd name="T33" fmla="*/ 33 h 1765"/>
              <a:gd name="T34" fmla="*/ 1028 w 3038"/>
              <a:gd name="T35" fmla="*/ 13 h 1765"/>
              <a:gd name="T36" fmla="*/ 1212 w 3038"/>
              <a:gd name="T37" fmla="*/ 15 h 1765"/>
              <a:gd name="T38" fmla="*/ 1405 w 3038"/>
              <a:gd name="T39" fmla="*/ 48 h 1765"/>
              <a:gd name="T40" fmla="*/ 1563 w 3038"/>
              <a:gd name="T41" fmla="*/ 98 h 1765"/>
              <a:gd name="T42" fmla="*/ 1696 w 3038"/>
              <a:gd name="T43" fmla="*/ 157 h 1765"/>
              <a:gd name="T44" fmla="*/ 1841 w 3038"/>
              <a:gd name="T45" fmla="*/ 240 h 1765"/>
              <a:gd name="T46" fmla="*/ 1956 w 3038"/>
              <a:gd name="T47" fmla="*/ 331 h 1765"/>
              <a:gd name="T48" fmla="*/ 2065 w 3038"/>
              <a:gd name="T49" fmla="*/ 435 h 1765"/>
              <a:gd name="T50" fmla="*/ 2153 w 3038"/>
              <a:gd name="T51" fmla="*/ 538 h 1765"/>
              <a:gd name="T52" fmla="*/ 2223 w 3038"/>
              <a:gd name="T53" fmla="*/ 612 h 1765"/>
              <a:gd name="T54" fmla="*/ 2280 w 3038"/>
              <a:gd name="T55" fmla="*/ 657 h 1765"/>
              <a:gd name="T56" fmla="*/ 2360 w 3038"/>
              <a:gd name="T57" fmla="*/ 707 h 1765"/>
              <a:gd name="T58" fmla="*/ 2430 w 3038"/>
              <a:gd name="T59" fmla="*/ 740 h 1765"/>
              <a:gd name="T60" fmla="*/ 2539 w 3038"/>
              <a:gd name="T61" fmla="*/ 774 h 1765"/>
              <a:gd name="T62" fmla="*/ 2636 w 3038"/>
              <a:gd name="T63" fmla="*/ 791 h 17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38"/>
              <a:gd name="T97" fmla="*/ 0 h 1765"/>
              <a:gd name="T98" fmla="*/ 3038 w 3038"/>
              <a:gd name="T99" fmla="*/ 1765 h 17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38" h="1765">
                <a:moveTo>
                  <a:pt x="3038" y="787"/>
                </a:moveTo>
                <a:lnTo>
                  <a:pt x="3038" y="1765"/>
                </a:lnTo>
                <a:lnTo>
                  <a:pt x="2404" y="1765"/>
                </a:lnTo>
                <a:lnTo>
                  <a:pt x="2324" y="1759"/>
                </a:lnTo>
                <a:lnTo>
                  <a:pt x="2243" y="1746"/>
                </a:lnTo>
                <a:lnTo>
                  <a:pt x="2120" y="1720"/>
                </a:lnTo>
                <a:lnTo>
                  <a:pt x="2021" y="1687"/>
                </a:lnTo>
                <a:lnTo>
                  <a:pt x="1930" y="1653"/>
                </a:lnTo>
                <a:lnTo>
                  <a:pt x="1826" y="1601"/>
                </a:lnTo>
                <a:lnTo>
                  <a:pt x="1749" y="1552"/>
                </a:lnTo>
                <a:lnTo>
                  <a:pt x="1683" y="1500"/>
                </a:lnTo>
                <a:lnTo>
                  <a:pt x="1614" y="1433"/>
                </a:lnTo>
                <a:lnTo>
                  <a:pt x="1547" y="1355"/>
                </a:lnTo>
                <a:lnTo>
                  <a:pt x="1504" y="1267"/>
                </a:lnTo>
                <a:lnTo>
                  <a:pt x="1483" y="1213"/>
                </a:lnTo>
                <a:lnTo>
                  <a:pt x="1450" y="1135"/>
                </a:lnTo>
                <a:lnTo>
                  <a:pt x="1407" y="1083"/>
                </a:lnTo>
                <a:lnTo>
                  <a:pt x="1366" y="1044"/>
                </a:lnTo>
                <a:lnTo>
                  <a:pt x="1317" y="1012"/>
                </a:lnTo>
                <a:lnTo>
                  <a:pt x="1245" y="981"/>
                </a:lnTo>
                <a:lnTo>
                  <a:pt x="1172" y="973"/>
                </a:lnTo>
                <a:lnTo>
                  <a:pt x="1113" y="973"/>
                </a:lnTo>
                <a:lnTo>
                  <a:pt x="1061" y="981"/>
                </a:lnTo>
                <a:lnTo>
                  <a:pt x="1009" y="999"/>
                </a:lnTo>
                <a:lnTo>
                  <a:pt x="912" y="1044"/>
                </a:lnTo>
                <a:lnTo>
                  <a:pt x="976" y="1193"/>
                </a:lnTo>
                <a:lnTo>
                  <a:pt x="0" y="908"/>
                </a:lnTo>
                <a:lnTo>
                  <a:pt x="471" y="0"/>
                </a:lnTo>
                <a:lnTo>
                  <a:pt x="531" y="152"/>
                </a:lnTo>
                <a:lnTo>
                  <a:pt x="629" y="111"/>
                </a:lnTo>
                <a:lnTo>
                  <a:pt x="688" y="87"/>
                </a:lnTo>
                <a:lnTo>
                  <a:pt x="740" y="67"/>
                </a:lnTo>
                <a:lnTo>
                  <a:pt x="808" y="52"/>
                </a:lnTo>
                <a:lnTo>
                  <a:pt x="886" y="33"/>
                </a:lnTo>
                <a:lnTo>
                  <a:pt x="945" y="22"/>
                </a:lnTo>
                <a:lnTo>
                  <a:pt x="1028" y="13"/>
                </a:lnTo>
                <a:lnTo>
                  <a:pt x="1121" y="13"/>
                </a:lnTo>
                <a:lnTo>
                  <a:pt x="1212" y="15"/>
                </a:lnTo>
                <a:lnTo>
                  <a:pt x="1317" y="33"/>
                </a:lnTo>
                <a:lnTo>
                  <a:pt x="1405" y="48"/>
                </a:lnTo>
                <a:lnTo>
                  <a:pt x="1476" y="67"/>
                </a:lnTo>
                <a:lnTo>
                  <a:pt x="1563" y="98"/>
                </a:lnTo>
                <a:lnTo>
                  <a:pt x="1631" y="126"/>
                </a:lnTo>
                <a:lnTo>
                  <a:pt x="1696" y="157"/>
                </a:lnTo>
                <a:lnTo>
                  <a:pt x="1775" y="201"/>
                </a:lnTo>
                <a:lnTo>
                  <a:pt x="1841" y="240"/>
                </a:lnTo>
                <a:lnTo>
                  <a:pt x="1905" y="287"/>
                </a:lnTo>
                <a:lnTo>
                  <a:pt x="1956" y="331"/>
                </a:lnTo>
                <a:lnTo>
                  <a:pt x="2010" y="377"/>
                </a:lnTo>
                <a:lnTo>
                  <a:pt x="2065" y="435"/>
                </a:lnTo>
                <a:lnTo>
                  <a:pt x="2107" y="476"/>
                </a:lnTo>
                <a:lnTo>
                  <a:pt x="2153" y="538"/>
                </a:lnTo>
                <a:lnTo>
                  <a:pt x="2184" y="573"/>
                </a:lnTo>
                <a:lnTo>
                  <a:pt x="2223" y="612"/>
                </a:lnTo>
                <a:lnTo>
                  <a:pt x="2249" y="636"/>
                </a:lnTo>
                <a:lnTo>
                  <a:pt x="2280" y="657"/>
                </a:lnTo>
                <a:lnTo>
                  <a:pt x="2321" y="683"/>
                </a:lnTo>
                <a:lnTo>
                  <a:pt x="2360" y="707"/>
                </a:lnTo>
                <a:lnTo>
                  <a:pt x="2396" y="722"/>
                </a:lnTo>
                <a:lnTo>
                  <a:pt x="2430" y="740"/>
                </a:lnTo>
                <a:lnTo>
                  <a:pt x="2482" y="758"/>
                </a:lnTo>
                <a:lnTo>
                  <a:pt x="2539" y="774"/>
                </a:lnTo>
                <a:lnTo>
                  <a:pt x="2590" y="784"/>
                </a:lnTo>
                <a:lnTo>
                  <a:pt x="2636" y="791"/>
                </a:lnTo>
                <a:lnTo>
                  <a:pt x="3038" y="787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/>
        </p:spPr>
        <p:txBody>
          <a:bodyPr/>
          <a:lstStyle/>
          <a:p>
            <a:endParaRPr lang="en-GB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046" y="2997795"/>
            <a:ext cx="19639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3200" b="1" dirty="0" err="1" smtClean="0">
                <a:solidFill>
                  <a:srgbClr val="FFC000"/>
                </a:solidFill>
                <a:latin typeface="Symbol" panose="05050102010706020507" pitchFamily="18" charset="2"/>
              </a:rPr>
              <a:t>t</a:t>
            </a:r>
            <a:r>
              <a:rPr lang="en-GB" sz="3200" b="1" baseline="-25000" dirty="0" err="1" smtClean="0">
                <a:solidFill>
                  <a:srgbClr val="FFC000"/>
                </a:solidFill>
                <a:latin typeface="+mn-lt"/>
              </a:rPr>
              <a:t>PAR</a:t>
            </a:r>
            <a:r>
              <a:rPr lang="en-GB" sz="3200" b="1" baseline="-25000" dirty="0" smtClean="0">
                <a:solidFill>
                  <a:srgbClr val="FFC000"/>
                </a:solidFill>
                <a:latin typeface="+mn-lt"/>
              </a:rPr>
              <a:t>, </a:t>
            </a:r>
            <a:r>
              <a:rPr lang="en-GB" sz="3200" b="1" dirty="0" err="1" smtClean="0">
                <a:solidFill>
                  <a:srgbClr val="FFC000"/>
                </a:solidFill>
                <a:latin typeface="Symbol" panose="05050102010706020507" pitchFamily="18" charset="2"/>
              </a:rPr>
              <a:t>t</a:t>
            </a:r>
            <a:r>
              <a:rPr lang="en-GB" sz="3200" b="1" baseline="-25000" dirty="0" err="1" smtClean="0">
                <a:solidFill>
                  <a:srgbClr val="FFC000"/>
                </a:solidFill>
                <a:latin typeface="+mn-lt"/>
              </a:rPr>
              <a:t>NIR</a:t>
            </a:r>
            <a:endParaRPr lang="en-GB" sz="3200" b="1" baseline="-25000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310168" y="975369"/>
            <a:ext cx="11160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32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en-GB" sz="3200" b="1" baseline="-25000" dirty="0" err="1" smtClean="0">
                <a:solidFill>
                  <a:srgbClr val="FF0000"/>
                </a:solidFill>
                <a:latin typeface="+mn-lt"/>
              </a:rPr>
              <a:t>IR</a:t>
            </a:r>
            <a:r>
              <a:rPr lang="en-GB" sz="3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, e</a:t>
            </a:r>
          </a:p>
        </p:txBody>
      </p:sp>
      <p:sp>
        <p:nvSpPr>
          <p:cNvPr id="235" name="Freeform 26"/>
          <p:cNvSpPr>
            <a:spLocks/>
          </p:cNvSpPr>
          <p:nvPr/>
        </p:nvSpPr>
        <p:spPr bwMode="auto">
          <a:xfrm rot="13976581" flipH="1">
            <a:off x="3285085" y="1493673"/>
            <a:ext cx="965200" cy="560388"/>
          </a:xfrm>
          <a:custGeom>
            <a:avLst/>
            <a:gdLst>
              <a:gd name="T0" fmla="*/ 3038 w 3038"/>
              <a:gd name="T1" fmla="*/ 1765 h 1765"/>
              <a:gd name="T2" fmla="*/ 2324 w 3038"/>
              <a:gd name="T3" fmla="*/ 1759 h 1765"/>
              <a:gd name="T4" fmla="*/ 2120 w 3038"/>
              <a:gd name="T5" fmla="*/ 1720 h 1765"/>
              <a:gd name="T6" fmla="*/ 1930 w 3038"/>
              <a:gd name="T7" fmla="*/ 1653 h 1765"/>
              <a:gd name="T8" fmla="*/ 1749 w 3038"/>
              <a:gd name="T9" fmla="*/ 1552 h 1765"/>
              <a:gd name="T10" fmla="*/ 1614 w 3038"/>
              <a:gd name="T11" fmla="*/ 1433 h 1765"/>
              <a:gd name="T12" fmla="*/ 1504 w 3038"/>
              <a:gd name="T13" fmla="*/ 1267 h 1765"/>
              <a:gd name="T14" fmla="*/ 1450 w 3038"/>
              <a:gd name="T15" fmla="*/ 1135 h 1765"/>
              <a:gd name="T16" fmla="*/ 1366 w 3038"/>
              <a:gd name="T17" fmla="*/ 1044 h 1765"/>
              <a:gd name="T18" fmla="*/ 1245 w 3038"/>
              <a:gd name="T19" fmla="*/ 981 h 1765"/>
              <a:gd name="T20" fmla="*/ 1113 w 3038"/>
              <a:gd name="T21" fmla="*/ 973 h 1765"/>
              <a:gd name="T22" fmla="*/ 1009 w 3038"/>
              <a:gd name="T23" fmla="*/ 999 h 1765"/>
              <a:gd name="T24" fmla="*/ 976 w 3038"/>
              <a:gd name="T25" fmla="*/ 1193 h 1765"/>
              <a:gd name="T26" fmla="*/ 471 w 3038"/>
              <a:gd name="T27" fmla="*/ 0 h 1765"/>
              <a:gd name="T28" fmla="*/ 629 w 3038"/>
              <a:gd name="T29" fmla="*/ 111 h 1765"/>
              <a:gd name="T30" fmla="*/ 740 w 3038"/>
              <a:gd name="T31" fmla="*/ 67 h 1765"/>
              <a:gd name="T32" fmla="*/ 886 w 3038"/>
              <a:gd name="T33" fmla="*/ 33 h 1765"/>
              <a:gd name="T34" fmla="*/ 1028 w 3038"/>
              <a:gd name="T35" fmla="*/ 13 h 1765"/>
              <a:gd name="T36" fmla="*/ 1212 w 3038"/>
              <a:gd name="T37" fmla="*/ 15 h 1765"/>
              <a:gd name="T38" fmla="*/ 1405 w 3038"/>
              <a:gd name="T39" fmla="*/ 48 h 1765"/>
              <a:gd name="T40" fmla="*/ 1563 w 3038"/>
              <a:gd name="T41" fmla="*/ 98 h 1765"/>
              <a:gd name="T42" fmla="*/ 1696 w 3038"/>
              <a:gd name="T43" fmla="*/ 157 h 1765"/>
              <a:gd name="T44" fmla="*/ 1841 w 3038"/>
              <a:gd name="T45" fmla="*/ 240 h 1765"/>
              <a:gd name="T46" fmla="*/ 1956 w 3038"/>
              <a:gd name="T47" fmla="*/ 331 h 1765"/>
              <a:gd name="T48" fmla="*/ 2065 w 3038"/>
              <a:gd name="T49" fmla="*/ 435 h 1765"/>
              <a:gd name="T50" fmla="*/ 2153 w 3038"/>
              <a:gd name="T51" fmla="*/ 538 h 1765"/>
              <a:gd name="T52" fmla="*/ 2223 w 3038"/>
              <a:gd name="T53" fmla="*/ 612 h 1765"/>
              <a:gd name="T54" fmla="*/ 2280 w 3038"/>
              <a:gd name="T55" fmla="*/ 657 h 1765"/>
              <a:gd name="T56" fmla="*/ 2360 w 3038"/>
              <a:gd name="T57" fmla="*/ 707 h 1765"/>
              <a:gd name="T58" fmla="*/ 2430 w 3038"/>
              <a:gd name="T59" fmla="*/ 740 h 1765"/>
              <a:gd name="T60" fmla="*/ 2539 w 3038"/>
              <a:gd name="T61" fmla="*/ 774 h 1765"/>
              <a:gd name="T62" fmla="*/ 2636 w 3038"/>
              <a:gd name="T63" fmla="*/ 791 h 17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38"/>
              <a:gd name="T97" fmla="*/ 0 h 1765"/>
              <a:gd name="T98" fmla="*/ 3038 w 3038"/>
              <a:gd name="T99" fmla="*/ 1765 h 17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38" h="1765">
                <a:moveTo>
                  <a:pt x="3038" y="787"/>
                </a:moveTo>
                <a:lnTo>
                  <a:pt x="3038" y="1765"/>
                </a:lnTo>
                <a:lnTo>
                  <a:pt x="2404" y="1765"/>
                </a:lnTo>
                <a:lnTo>
                  <a:pt x="2324" y="1759"/>
                </a:lnTo>
                <a:lnTo>
                  <a:pt x="2243" y="1746"/>
                </a:lnTo>
                <a:lnTo>
                  <a:pt x="2120" y="1720"/>
                </a:lnTo>
                <a:lnTo>
                  <a:pt x="2021" y="1687"/>
                </a:lnTo>
                <a:lnTo>
                  <a:pt x="1930" y="1653"/>
                </a:lnTo>
                <a:lnTo>
                  <a:pt x="1826" y="1601"/>
                </a:lnTo>
                <a:lnTo>
                  <a:pt x="1749" y="1552"/>
                </a:lnTo>
                <a:lnTo>
                  <a:pt x="1683" y="1500"/>
                </a:lnTo>
                <a:lnTo>
                  <a:pt x="1614" y="1433"/>
                </a:lnTo>
                <a:lnTo>
                  <a:pt x="1547" y="1355"/>
                </a:lnTo>
                <a:lnTo>
                  <a:pt x="1504" y="1267"/>
                </a:lnTo>
                <a:lnTo>
                  <a:pt x="1483" y="1213"/>
                </a:lnTo>
                <a:lnTo>
                  <a:pt x="1450" y="1135"/>
                </a:lnTo>
                <a:lnTo>
                  <a:pt x="1407" y="1083"/>
                </a:lnTo>
                <a:lnTo>
                  <a:pt x="1366" y="1044"/>
                </a:lnTo>
                <a:lnTo>
                  <a:pt x="1317" y="1012"/>
                </a:lnTo>
                <a:lnTo>
                  <a:pt x="1245" y="981"/>
                </a:lnTo>
                <a:lnTo>
                  <a:pt x="1172" y="973"/>
                </a:lnTo>
                <a:lnTo>
                  <a:pt x="1113" y="973"/>
                </a:lnTo>
                <a:lnTo>
                  <a:pt x="1061" y="981"/>
                </a:lnTo>
                <a:lnTo>
                  <a:pt x="1009" y="999"/>
                </a:lnTo>
                <a:lnTo>
                  <a:pt x="912" y="1044"/>
                </a:lnTo>
                <a:lnTo>
                  <a:pt x="976" y="1193"/>
                </a:lnTo>
                <a:lnTo>
                  <a:pt x="0" y="908"/>
                </a:lnTo>
                <a:lnTo>
                  <a:pt x="471" y="0"/>
                </a:lnTo>
                <a:lnTo>
                  <a:pt x="531" y="152"/>
                </a:lnTo>
                <a:lnTo>
                  <a:pt x="629" y="111"/>
                </a:lnTo>
                <a:lnTo>
                  <a:pt x="688" y="87"/>
                </a:lnTo>
                <a:lnTo>
                  <a:pt x="740" y="67"/>
                </a:lnTo>
                <a:lnTo>
                  <a:pt x="808" y="52"/>
                </a:lnTo>
                <a:lnTo>
                  <a:pt x="886" y="33"/>
                </a:lnTo>
                <a:lnTo>
                  <a:pt x="945" y="22"/>
                </a:lnTo>
                <a:lnTo>
                  <a:pt x="1028" y="13"/>
                </a:lnTo>
                <a:lnTo>
                  <a:pt x="1121" y="13"/>
                </a:lnTo>
                <a:lnTo>
                  <a:pt x="1212" y="15"/>
                </a:lnTo>
                <a:lnTo>
                  <a:pt x="1317" y="33"/>
                </a:lnTo>
                <a:lnTo>
                  <a:pt x="1405" y="48"/>
                </a:lnTo>
                <a:lnTo>
                  <a:pt x="1476" y="67"/>
                </a:lnTo>
                <a:lnTo>
                  <a:pt x="1563" y="98"/>
                </a:lnTo>
                <a:lnTo>
                  <a:pt x="1631" y="126"/>
                </a:lnTo>
                <a:lnTo>
                  <a:pt x="1696" y="157"/>
                </a:lnTo>
                <a:lnTo>
                  <a:pt x="1775" y="201"/>
                </a:lnTo>
                <a:lnTo>
                  <a:pt x="1841" y="240"/>
                </a:lnTo>
                <a:lnTo>
                  <a:pt x="1905" y="287"/>
                </a:lnTo>
                <a:lnTo>
                  <a:pt x="1956" y="331"/>
                </a:lnTo>
                <a:lnTo>
                  <a:pt x="2010" y="377"/>
                </a:lnTo>
                <a:lnTo>
                  <a:pt x="2065" y="435"/>
                </a:lnTo>
                <a:lnTo>
                  <a:pt x="2107" y="476"/>
                </a:lnTo>
                <a:lnTo>
                  <a:pt x="2153" y="538"/>
                </a:lnTo>
                <a:lnTo>
                  <a:pt x="2184" y="573"/>
                </a:lnTo>
                <a:lnTo>
                  <a:pt x="2223" y="612"/>
                </a:lnTo>
                <a:lnTo>
                  <a:pt x="2249" y="636"/>
                </a:lnTo>
                <a:lnTo>
                  <a:pt x="2280" y="657"/>
                </a:lnTo>
                <a:lnTo>
                  <a:pt x="2321" y="683"/>
                </a:lnTo>
                <a:lnTo>
                  <a:pt x="2360" y="707"/>
                </a:lnTo>
                <a:lnTo>
                  <a:pt x="2396" y="722"/>
                </a:lnTo>
                <a:lnTo>
                  <a:pt x="2430" y="740"/>
                </a:lnTo>
                <a:lnTo>
                  <a:pt x="2482" y="758"/>
                </a:lnTo>
                <a:lnTo>
                  <a:pt x="2539" y="774"/>
                </a:lnTo>
                <a:lnTo>
                  <a:pt x="2590" y="784"/>
                </a:lnTo>
                <a:lnTo>
                  <a:pt x="2636" y="791"/>
                </a:lnTo>
                <a:lnTo>
                  <a:pt x="3038" y="787"/>
                </a:lnTo>
                <a:close/>
              </a:path>
            </a:pathLst>
          </a:cu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xtLst/>
        </p:spPr>
        <p:txBody>
          <a:bodyPr/>
          <a:lstStyle/>
          <a:p>
            <a:endParaRPr lang="en-GB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3705515" y="1136952"/>
            <a:ext cx="6046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3200" b="1" dirty="0" smtClean="0">
                <a:solidFill>
                  <a:schemeClr val="accent4"/>
                </a:solidFill>
                <a:latin typeface="Symbol" panose="05050102010706020507" pitchFamily="18" charset="2"/>
              </a:rPr>
              <a:t>a</a:t>
            </a:r>
            <a:r>
              <a:rPr lang="en-GB" sz="3200" b="1" baseline="-25000" dirty="0" smtClean="0">
                <a:solidFill>
                  <a:schemeClr val="accent4"/>
                </a:solidFill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626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5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5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5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7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5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15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3000"/>
                                        <p:tgtEl>
                                          <p:spTgt spid="15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5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5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3000"/>
                                        <p:tgtEl>
                                          <p:spTgt spid="157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3000"/>
                                        <p:tgtEl>
                                          <p:spTgt spid="157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3000"/>
                                        <p:tgtEl>
                                          <p:spTgt spid="157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15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579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579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57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57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15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57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 animBg="1"/>
      <p:bldP spid="157711" grpId="1" animBg="1"/>
      <p:bldP spid="157860" grpId="0" animBg="1"/>
      <p:bldP spid="157860" grpId="1" animBg="1"/>
      <p:bldP spid="157861" grpId="0" build="p"/>
      <p:bldP spid="157862" grpId="0"/>
      <p:bldP spid="157863" grpId="0" animBg="1"/>
      <p:bldP spid="157863" grpId="1" animBg="1"/>
      <p:bldP spid="157864" grpId="0" animBg="1"/>
      <p:bldP spid="157864" grpId="1" animBg="1"/>
      <p:bldP spid="157865" grpId="0"/>
      <p:bldP spid="157866" grpId="0"/>
      <p:bldP spid="157905" grpId="0" build="p"/>
      <p:bldP spid="157906" grpId="0" uiExpand="1" build="p"/>
      <p:bldP spid="157907" grpId="0"/>
      <p:bldP spid="211" grpId="0" animBg="1"/>
      <p:bldP spid="211" grpId="1" animBg="1"/>
      <p:bldP spid="211" grpId="2" animBg="1"/>
      <p:bldP spid="219" grpId="0" animBg="1"/>
      <p:bldP spid="220" grpId="0" animBg="1"/>
      <p:bldP spid="2" grpId="0"/>
      <p:bldP spid="234" grpId="0"/>
      <p:bldP spid="234" grpId="1"/>
      <p:bldP spid="235" grpId="0" animBg="1"/>
      <p:bldP spid="235" grpId="1" animBg="1"/>
      <p:bldP spid="236" grpId="0"/>
      <p:bldP spid="2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oShape 174" descr="Zig zag"/>
          <p:cNvSpPr>
            <a:spLocks noChangeArrowheads="1"/>
          </p:cNvSpPr>
          <p:nvPr/>
        </p:nvSpPr>
        <p:spPr bwMode="auto">
          <a:xfrm rot="17611999" flipV="1">
            <a:off x="3334164" y="3227865"/>
            <a:ext cx="2638727" cy="270455"/>
          </a:xfrm>
          <a:prstGeom prst="parallelogram">
            <a:avLst>
              <a:gd name="adj" fmla="val 129744"/>
            </a:avLst>
          </a:prstGeom>
          <a:pattFill prst="zigZag">
            <a:fgClr>
              <a:schemeClr val="bg2"/>
            </a:fgClr>
            <a:bgClr>
              <a:srgbClr val="FEE7F2"/>
            </a:bgClr>
          </a:pattFill>
          <a:ln w="127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>
              <a:lnSpc>
                <a:spcPct val="75000"/>
              </a:lnSpc>
            </a:pPr>
            <a:endParaRPr lang="en-GB" sz="2400" dirty="0">
              <a:solidFill>
                <a:srgbClr val="FFFFFF"/>
              </a:solidFill>
              <a:latin typeface="News Gothic" pitchFamily="34" charset="0"/>
            </a:endParaRPr>
          </a:p>
        </p:txBody>
      </p:sp>
      <p:grpSp>
        <p:nvGrpSpPr>
          <p:cNvPr id="176" name="Group 2"/>
          <p:cNvGrpSpPr>
            <a:grpSpLocks/>
          </p:cNvGrpSpPr>
          <p:nvPr/>
        </p:nvGrpSpPr>
        <p:grpSpPr bwMode="auto">
          <a:xfrm>
            <a:off x="2987676" y="1604963"/>
            <a:ext cx="3133725" cy="1162050"/>
            <a:chOff x="2245" y="385"/>
            <a:chExt cx="1974" cy="732"/>
          </a:xfrm>
        </p:grpSpPr>
        <p:sp>
          <p:nvSpPr>
            <p:cNvPr id="177" name="Line 3"/>
            <p:cNvSpPr>
              <a:spLocks noChangeAspect="1" noChangeShapeType="1"/>
            </p:cNvSpPr>
            <p:nvPr/>
          </p:nvSpPr>
          <p:spPr bwMode="auto">
            <a:xfrm flipH="1" flipV="1">
              <a:off x="3243" y="754"/>
              <a:ext cx="976" cy="363"/>
            </a:xfrm>
            <a:prstGeom prst="line">
              <a:avLst/>
            </a:prstGeom>
            <a:noFill/>
            <a:ln w="57150">
              <a:solidFill>
                <a:srgbClr val="00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800">
                <a:solidFill>
                  <a:srgbClr val="005172"/>
                </a:solidFill>
                <a:latin typeface="Calibri" pitchFamily="34" charset="0"/>
              </a:endParaRPr>
            </a:p>
          </p:txBody>
        </p:sp>
        <p:sp>
          <p:nvSpPr>
            <p:cNvPr id="178" name="Line 4"/>
            <p:cNvSpPr>
              <a:spLocks noChangeAspect="1" noChangeShapeType="1"/>
            </p:cNvSpPr>
            <p:nvPr/>
          </p:nvSpPr>
          <p:spPr bwMode="auto">
            <a:xfrm flipH="1" flipV="1">
              <a:off x="2245" y="385"/>
              <a:ext cx="976" cy="36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800">
                <a:solidFill>
                  <a:srgbClr val="005172"/>
                </a:solidFill>
                <a:latin typeface="Calibri" pitchFamily="34" charset="0"/>
              </a:endParaRPr>
            </a:p>
          </p:txBody>
        </p:sp>
      </p:grpSp>
      <p:sp>
        <p:nvSpPr>
          <p:cNvPr id="442373" name="Line 5"/>
          <p:cNvSpPr>
            <a:spLocks noChangeShapeType="1"/>
          </p:cNvSpPr>
          <p:nvPr/>
        </p:nvSpPr>
        <p:spPr bwMode="auto">
          <a:xfrm flipV="1">
            <a:off x="7689851" y="3338513"/>
            <a:ext cx="0" cy="273685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 flipV="1">
            <a:off x="1476375" y="3313113"/>
            <a:ext cx="0" cy="273685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442375" name="Group 27"/>
          <p:cNvGrpSpPr>
            <a:grpSpLocks/>
          </p:cNvGrpSpPr>
          <p:nvPr/>
        </p:nvGrpSpPr>
        <p:grpSpPr bwMode="auto">
          <a:xfrm>
            <a:off x="5749926" y="3725864"/>
            <a:ext cx="2262188" cy="2339975"/>
            <a:chOff x="2166" y="607"/>
            <a:chExt cx="1425" cy="1474"/>
          </a:xfrm>
        </p:grpSpPr>
        <p:grpSp>
          <p:nvGrpSpPr>
            <p:cNvPr id="442376" name="Group 28"/>
            <p:cNvGrpSpPr>
              <a:grpSpLocks/>
            </p:cNvGrpSpPr>
            <p:nvPr/>
          </p:nvGrpSpPr>
          <p:grpSpPr bwMode="auto">
            <a:xfrm>
              <a:off x="2744" y="607"/>
              <a:ext cx="266" cy="1474"/>
              <a:chOff x="2361" y="2155"/>
              <a:chExt cx="227" cy="1570"/>
            </a:xfrm>
          </p:grpSpPr>
          <p:sp>
            <p:nvSpPr>
              <p:cNvPr id="442377" name="Freeform 29"/>
              <p:cNvSpPr>
                <a:spLocks/>
              </p:cNvSpPr>
              <p:nvPr/>
            </p:nvSpPr>
            <p:spPr bwMode="auto">
              <a:xfrm>
                <a:off x="2361" y="2155"/>
                <a:ext cx="227" cy="334"/>
              </a:xfrm>
              <a:custGeom>
                <a:avLst/>
                <a:gdLst>
                  <a:gd name="T0" fmla="*/ 228 w 453"/>
                  <a:gd name="T1" fmla="*/ 0 h 666"/>
                  <a:gd name="T2" fmla="*/ 282 w 453"/>
                  <a:gd name="T3" fmla="*/ 134 h 666"/>
                  <a:gd name="T4" fmla="*/ 313 w 453"/>
                  <a:gd name="T5" fmla="*/ 195 h 666"/>
                  <a:gd name="T6" fmla="*/ 347 w 453"/>
                  <a:gd name="T7" fmla="*/ 248 h 666"/>
                  <a:gd name="T8" fmla="*/ 377 w 453"/>
                  <a:gd name="T9" fmla="*/ 291 h 666"/>
                  <a:gd name="T10" fmla="*/ 399 w 453"/>
                  <a:gd name="T11" fmla="*/ 323 h 666"/>
                  <a:gd name="T12" fmla="*/ 423 w 453"/>
                  <a:gd name="T13" fmla="*/ 359 h 666"/>
                  <a:gd name="T14" fmla="*/ 438 w 453"/>
                  <a:gd name="T15" fmla="*/ 396 h 666"/>
                  <a:gd name="T16" fmla="*/ 449 w 453"/>
                  <a:gd name="T17" fmla="*/ 425 h 666"/>
                  <a:gd name="T18" fmla="*/ 453 w 453"/>
                  <a:gd name="T19" fmla="*/ 464 h 666"/>
                  <a:gd name="T20" fmla="*/ 450 w 453"/>
                  <a:gd name="T21" fmla="*/ 505 h 666"/>
                  <a:gd name="T22" fmla="*/ 440 w 453"/>
                  <a:gd name="T23" fmla="*/ 542 h 666"/>
                  <a:gd name="T24" fmla="*/ 423 w 453"/>
                  <a:gd name="T25" fmla="*/ 579 h 666"/>
                  <a:gd name="T26" fmla="*/ 402 w 453"/>
                  <a:gd name="T27" fmla="*/ 606 h 666"/>
                  <a:gd name="T28" fmla="*/ 382 w 453"/>
                  <a:gd name="T29" fmla="*/ 626 h 666"/>
                  <a:gd name="T30" fmla="*/ 350 w 453"/>
                  <a:gd name="T31" fmla="*/ 647 h 666"/>
                  <a:gd name="T32" fmla="*/ 307 w 453"/>
                  <a:gd name="T33" fmla="*/ 662 h 666"/>
                  <a:gd name="T34" fmla="*/ 273 w 453"/>
                  <a:gd name="T35" fmla="*/ 666 h 666"/>
                  <a:gd name="T36" fmla="*/ 194 w 453"/>
                  <a:gd name="T37" fmla="*/ 666 h 666"/>
                  <a:gd name="T38" fmla="*/ 147 w 453"/>
                  <a:gd name="T39" fmla="*/ 664 h 666"/>
                  <a:gd name="T40" fmla="*/ 110 w 453"/>
                  <a:gd name="T41" fmla="*/ 650 h 666"/>
                  <a:gd name="T42" fmla="*/ 76 w 453"/>
                  <a:gd name="T43" fmla="*/ 630 h 666"/>
                  <a:gd name="T44" fmla="*/ 45 w 453"/>
                  <a:gd name="T45" fmla="*/ 599 h 666"/>
                  <a:gd name="T46" fmla="*/ 22 w 453"/>
                  <a:gd name="T47" fmla="*/ 559 h 666"/>
                  <a:gd name="T48" fmla="*/ 7 w 453"/>
                  <a:gd name="T49" fmla="*/ 521 h 666"/>
                  <a:gd name="T50" fmla="*/ 0 w 453"/>
                  <a:gd name="T51" fmla="*/ 470 h 666"/>
                  <a:gd name="T52" fmla="*/ 1 w 453"/>
                  <a:gd name="T53" fmla="*/ 433 h 666"/>
                  <a:gd name="T54" fmla="*/ 15 w 453"/>
                  <a:gd name="T55" fmla="*/ 389 h 666"/>
                  <a:gd name="T56" fmla="*/ 37 w 453"/>
                  <a:gd name="T57" fmla="*/ 344 h 666"/>
                  <a:gd name="T58" fmla="*/ 66 w 453"/>
                  <a:gd name="T59" fmla="*/ 303 h 666"/>
                  <a:gd name="T60" fmla="*/ 99 w 453"/>
                  <a:gd name="T61" fmla="*/ 260 h 666"/>
                  <a:gd name="T62" fmla="*/ 137 w 453"/>
                  <a:gd name="T63" fmla="*/ 199 h 666"/>
                  <a:gd name="T64" fmla="*/ 168 w 453"/>
                  <a:gd name="T65" fmla="*/ 137 h 666"/>
                  <a:gd name="T66" fmla="*/ 228 w 453"/>
                  <a:gd name="T67" fmla="*/ 0 h 6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3"/>
                  <a:gd name="T103" fmla="*/ 0 h 666"/>
                  <a:gd name="T104" fmla="*/ 453 w 453"/>
                  <a:gd name="T105" fmla="*/ 666 h 6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3" h="666">
                    <a:moveTo>
                      <a:pt x="228" y="0"/>
                    </a:moveTo>
                    <a:lnTo>
                      <a:pt x="282" y="134"/>
                    </a:lnTo>
                    <a:lnTo>
                      <a:pt x="313" y="195"/>
                    </a:lnTo>
                    <a:lnTo>
                      <a:pt x="347" y="248"/>
                    </a:lnTo>
                    <a:lnTo>
                      <a:pt x="377" y="291"/>
                    </a:lnTo>
                    <a:lnTo>
                      <a:pt x="399" y="323"/>
                    </a:lnTo>
                    <a:lnTo>
                      <a:pt x="423" y="359"/>
                    </a:lnTo>
                    <a:lnTo>
                      <a:pt x="438" y="396"/>
                    </a:lnTo>
                    <a:lnTo>
                      <a:pt x="449" y="425"/>
                    </a:lnTo>
                    <a:lnTo>
                      <a:pt x="453" y="464"/>
                    </a:lnTo>
                    <a:lnTo>
                      <a:pt x="450" y="505"/>
                    </a:lnTo>
                    <a:lnTo>
                      <a:pt x="440" y="542"/>
                    </a:lnTo>
                    <a:lnTo>
                      <a:pt x="423" y="579"/>
                    </a:lnTo>
                    <a:lnTo>
                      <a:pt x="402" y="606"/>
                    </a:lnTo>
                    <a:lnTo>
                      <a:pt x="382" y="626"/>
                    </a:lnTo>
                    <a:lnTo>
                      <a:pt x="350" y="647"/>
                    </a:lnTo>
                    <a:lnTo>
                      <a:pt x="307" y="662"/>
                    </a:lnTo>
                    <a:lnTo>
                      <a:pt x="273" y="666"/>
                    </a:lnTo>
                    <a:lnTo>
                      <a:pt x="194" y="666"/>
                    </a:lnTo>
                    <a:lnTo>
                      <a:pt x="147" y="664"/>
                    </a:lnTo>
                    <a:lnTo>
                      <a:pt x="110" y="650"/>
                    </a:lnTo>
                    <a:lnTo>
                      <a:pt x="76" y="630"/>
                    </a:lnTo>
                    <a:lnTo>
                      <a:pt x="45" y="599"/>
                    </a:lnTo>
                    <a:lnTo>
                      <a:pt x="22" y="559"/>
                    </a:lnTo>
                    <a:lnTo>
                      <a:pt x="7" y="521"/>
                    </a:lnTo>
                    <a:lnTo>
                      <a:pt x="0" y="470"/>
                    </a:lnTo>
                    <a:lnTo>
                      <a:pt x="1" y="433"/>
                    </a:lnTo>
                    <a:lnTo>
                      <a:pt x="15" y="389"/>
                    </a:lnTo>
                    <a:lnTo>
                      <a:pt x="37" y="344"/>
                    </a:lnTo>
                    <a:lnTo>
                      <a:pt x="66" y="303"/>
                    </a:lnTo>
                    <a:lnTo>
                      <a:pt x="99" y="260"/>
                    </a:lnTo>
                    <a:lnTo>
                      <a:pt x="137" y="199"/>
                    </a:lnTo>
                    <a:lnTo>
                      <a:pt x="168" y="13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78" name="Line 30"/>
              <p:cNvSpPr>
                <a:spLocks noChangeShapeType="1"/>
              </p:cNvSpPr>
              <p:nvPr/>
            </p:nvSpPr>
            <p:spPr bwMode="auto">
              <a:xfrm>
                <a:off x="2476" y="2165"/>
                <a:ext cx="1" cy="156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79" name="Group 31"/>
            <p:cNvGrpSpPr>
              <a:grpSpLocks/>
            </p:cNvGrpSpPr>
            <p:nvPr/>
          </p:nvGrpSpPr>
          <p:grpSpPr bwMode="auto">
            <a:xfrm>
              <a:off x="2413" y="1504"/>
              <a:ext cx="221" cy="174"/>
              <a:chOff x="2079" y="3111"/>
              <a:chExt cx="189" cy="185"/>
            </a:xfrm>
          </p:grpSpPr>
          <p:sp>
            <p:nvSpPr>
              <p:cNvPr id="442380" name="Freeform 32"/>
              <p:cNvSpPr>
                <a:spLocks/>
              </p:cNvSpPr>
              <p:nvPr/>
            </p:nvSpPr>
            <p:spPr bwMode="auto">
              <a:xfrm>
                <a:off x="2079" y="3111"/>
                <a:ext cx="189" cy="185"/>
              </a:xfrm>
              <a:custGeom>
                <a:avLst/>
                <a:gdLst>
                  <a:gd name="T0" fmla="*/ 0 w 378"/>
                  <a:gd name="T1" fmla="*/ 45 h 370"/>
                  <a:gd name="T2" fmla="*/ 76 w 378"/>
                  <a:gd name="T3" fmla="*/ 43 h 370"/>
                  <a:gd name="T4" fmla="*/ 115 w 378"/>
                  <a:gd name="T5" fmla="*/ 36 h 370"/>
                  <a:gd name="T6" fmla="*/ 155 w 378"/>
                  <a:gd name="T7" fmla="*/ 25 h 370"/>
                  <a:gd name="T8" fmla="*/ 199 w 378"/>
                  <a:gd name="T9" fmla="*/ 12 h 370"/>
                  <a:gd name="T10" fmla="*/ 235 w 378"/>
                  <a:gd name="T11" fmla="*/ 2 h 370"/>
                  <a:gd name="T12" fmla="*/ 259 w 378"/>
                  <a:gd name="T13" fmla="*/ 0 h 370"/>
                  <a:gd name="T14" fmla="*/ 282 w 378"/>
                  <a:gd name="T15" fmla="*/ 0 h 370"/>
                  <a:gd name="T16" fmla="*/ 306 w 378"/>
                  <a:gd name="T17" fmla="*/ 5 h 370"/>
                  <a:gd name="T18" fmla="*/ 325 w 378"/>
                  <a:gd name="T19" fmla="*/ 19 h 370"/>
                  <a:gd name="T20" fmla="*/ 338 w 378"/>
                  <a:gd name="T21" fmla="*/ 28 h 370"/>
                  <a:gd name="T22" fmla="*/ 351 w 378"/>
                  <a:gd name="T23" fmla="*/ 45 h 370"/>
                  <a:gd name="T24" fmla="*/ 359 w 378"/>
                  <a:gd name="T25" fmla="*/ 58 h 370"/>
                  <a:gd name="T26" fmla="*/ 368 w 378"/>
                  <a:gd name="T27" fmla="*/ 75 h 370"/>
                  <a:gd name="T28" fmla="*/ 374 w 378"/>
                  <a:gd name="T29" fmla="*/ 93 h 370"/>
                  <a:gd name="T30" fmla="*/ 377 w 378"/>
                  <a:gd name="T31" fmla="*/ 117 h 370"/>
                  <a:gd name="T32" fmla="*/ 378 w 378"/>
                  <a:gd name="T33" fmla="*/ 153 h 370"/>
                  <a:gd name="T34" fmla="*/ 375 w 378"/>
                  <a:gd name="T35" fmla="*/ 188 h 370"/>
                  <a:gd name="T36" fmla="*/ 336 w 378"/>
                  <a:gd name="T37" fmla="*/ 289 h 370"/>
                  <a:gd name="T38" fmla="*/ 318 w 378"/>
                  <a:gd name="T39" fmla="*/ 312 h 370"/>
                  <a:gd name="T40" fmla="*/ 306 w 378"/>
                  <a:gd name="T41" fmla="*/ 328 h 370"/>
                  <a:gd name="T42" fmla="*/ 290 w 378"/>
                  <a:gd name="T43" fmla="*/ 343 h 370"/>
                  <a:gd name="T44" fmla="*/ 273 w 378"/>
                  <a:gd name="T45" fmla="*/ 352 h 370"/>
                  <a:gd name="T46" fmla="*/ 256 w 378"/>
                  <a:gd name="T47" fmla="*/ 362 h 370"/>
                  <a:gd name="T48" fmla="*/ 238 w 378"/>
                  <a:gd name="T49" fmla="*/ 367 h 370"/>
                  <a:gd name="T50" fmla="*/ 218 w 378"/>
                  <a:gd name="T51" fmla="*/ 370 h 370"/>
                  <a:gd name="T52" fmla="*/ 203 w 378"/>
                  <a:gd name="T53" fmla="*/ 369 h 370"/>
                  <a:gd name="T54" fmla="*/ 187 w 378"/>
                  <a:gd name="T55" fmla="*/ 365 h 370"/>
                  <a:gd name="T56" fmla="*/ 169 w 378"/>
                  <a:gd name="T57" fmla="*/ 352 h 370"/>
                  <a:gd name="T58" fmla="*/ 155 w 378"/>
                  <a:gd name="T59" fmla="*/ 338 h 370"/>
                  <a:gd name="T60" fmla="*/ 144 w 378"/>
                  <a:gd name="T61" fmla="*/ 319 h 370"/>
                  <a:gd name="T62" fmla="*/ 132 w 378"/>
                  <a:gd name="T63" fmla="*/ 299 h 370"/>
                  <a:gd name="T64" fmla="*/ 115 w 378"/>
                  <a:gd name="T65" fmla="*/ 260 h 370"/>
                  <a:gd name="T66" fmla="*/ 99 w 378"/>
                  <a:gd name="T67" fmla="*/ 223 h 370"/>
                  <a:gd name="T68" fmla="*/ 80 w 378"/>
                  <a:gd name="T69" fmla="*/ 176 h 370"/>
                  <a:gd name="T70" fmla="*/ 57 w 378"/>
                  <a:gd name="T71" fmla="*/ 137 h 370"/>
                  <a:gd name="T72" fmla="*/ 0 w 378"/>
                  <a:gd name="T73" fmla="*/ 45 h 3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0"/>
                  <a:gd name="T113" fmla="*/ 378 w 378"/>
                  <a:gd name="T114" fmla="*/ 370 h 3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0">
                    <a:moveTo>
                      <a:pt x="0" y="45"/>
                    </a:moveTo>
                    <a:lnTo>
                      <a:pt x="76" y="43"/>
                    </a:lnTo>
                    <a:lnTo>
                      <a:pt x="115" y="36"/>
                    </a:lnTo>
                    <a:lnTo>
                      <a:pt x="155" y="25"/>
                    </a:lnTo>
                    <a:lnTo>
                      <a:pt x="199" y="12"/>
                    </a:lnTo>
                    <a:lnTo>
                      <a:pt x="235" y="2"/>
                    </a:lnTo>
                    <a:lnTo>
                      <a:pt x="259" y="0"/>
                    </a:lnTo>
                    <a:lnTo>
                      <a:pt x="282" y="0"/>
                    </a:lnTo>
                    <a:lnTo>
                      <a:pt x="306" y="5"/>
                    </a:lnTo>
                    <a:lnTo>
                      <a:pt x="325" y="19"/>
                    </a:lnTo>
                    <a:lnTo>
                      <a:pt x="338" y="28"/>
                    </a:lnTo>
                    <a:lnTo>
                      <a:pt x="351" y="45"/>
                    </a:lnTo>
                    <a:lnTo>
                      <a:pt x="359" y="58"/>
                    </a:lnTo>
                    <a:lnTo>
                      <a:pt x="368" y="75"/>
                    </a:lnTo>
                    <a:lnTo>
                      <a:pt x="374" y="93"/>
                    </a:lnTo>
                    <a:lnTo>
                      <a:pt x="377" y="117"/>
                    </a:lnTo>
                    <a:lnTo>
                      <a:pt x="378" y="153"/>
                    </a:lnTo>
                    <a:lnTo>
                      <a:pt x="375" y="188"/>
                    </a:lnTo>
                    <a:lnTo>
                      <a:pt x="336" y="289"/>
                    </a:lnTo>
                    <a:lnTo>
                      <a:pt x="318" y="312"/>
                    </a:lnTo>
                    <a:lnTo>
                      <a:pt x="306" y="328"/>
                    </a:lnTo>
                    <a:lnTo>
                      <a:pt x="290" y="343"/>
                    </a:lnTo>
                    <a:lnTo>
                      <a:pt x="273" y="352"/>
                    </a:lnTo>
                    <a:lnTo>
                      <a:pt x="256" y="362"/>
                    </a:lnTo>
                    <a:lnTo>
                      <a:pt x="238" y="367"/>
                    </a:lnTo>
                    <a:lnTo>
                      <a:pt x="218" y="370"/>
                    </a:lnTo>
                    <a:lnTo>
                      <a:pt x="203" y="369"/>
                    </a:lnTo>
                    <a:lnTo>
                      <a:pt x="187" y="365"/>
                    </a:lnTo>
                    <a:lnTo>
                      <a:pt x="169" y="352"/>
                    </a:lnTo>
                    <a:lnTo>
                      <a:pt x="155" y="338"/>
                    </a:lnTo>
                    <a:lnTo>
                      <a:pt x="144" y="319"/>
                    </a:lnTo>
                    <a:lnTo>
                      <a:pt x="132" y="299"/>
                    </a:lnTo>
                    <a:lnTo>
                      <a:pt x="115" y="260"/>
                    </a:lnTo>
                    <a:lnTo>
                      <a:pt x="99" y="223"/>
                    </a:lnTo>
                    <a:lnTo>
                      <a:pt x="80" y="176"/>
                    </a:lnTo>
                    <a:lnTo>
                      <a:pt x="57" y="13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81" name="Line 33"/>
              <p:cNvSpPr>
                <a:spLocks noChangeShapeType="1"/>
              </p:cNvSpPr>
              <p:nvPr/>
            </p:nvSpPr>
            <p:spPr bwMode="auto">
              <a:xfrm>
                <a:off x="2079" y="3135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82" name="Group 34"/>
            <p:cNvGrpSpPr>
              <a:grpSpLocks/>
            </p:cNvGrpSpPr>
            <p:nvPr/>
          </p:nvGrpSpPr>
          <p:grpSpPr bwMode="auto">
            <a:xfrm>
              <a:off x="2513" y="921"/>
              <a:ext cx="365" cy="239"/>
              <a:chOff x="2164" y="2490"/>
              <a:chExt cx="312" cy="254"/>
            </a:xfrm>
          </p:grpSpPr>
          <p:sp>
            <p:nvSpPr>
              <p:cNvPr id="442383" name="Freeform 35"/>
              <p:cNvSpPr>
                <a:spLocks/>
              </p:cNvSpPr>
              <p:nvPr/>
            </p:nvSpPr>
            <p:spPr bwMode="auto">
              <a:xfrm>
                <a:off x="2164" y="2490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8 h 498"/>
                  <a:gd name="T4" fmla="*/ 155 w 508"/>
                  <a:gd name="T5" fmla="*/ 50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6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2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4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9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6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8"/>
                    </a:lnTo>
                    <a:lnTo>
                      <a:pt x="155" y="50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6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2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4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9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84" name="Freeform 36"/>
              <p:cNvSpPr>
                <a:spLocks/>
              </p:cNvSpPr>
              <p:nvPr/>
            </p:nvSpPr>
            <p:spPr bwMode="auto">
              <a:xfrm>
                <a:off x="2165" y="2522"/>
                <a:ext cx="311" cy="222"/>
              </a:xfrm>
              <a:custGeom>
                <a:avLst/>
                <a:gdLst>
                  <a:gd name="T0" fmla="*/ 0 w 622"/>
                  <a:gd name="T1" fmla="*/ 0 h 443"/>
                  <a:gd name="T2" fmla="*/ 483 w 622"/>
                  <a:gd name="T3" fmla="*/ 254 h 443"/>
                  <a:gd name="T4" fmla="*/ 525 w 622"/>
                  <a:gd name="T5" fmla="*/ 290 h 443"/>
                  <a:gd name="T6" fmla="*/ 545 w 622"/>
                  <a:gd name="T7" fmla="*/ 313 h 443"/>
                  <a:gd name="T8" fmla="*/ 559 w 622"/>
                  <a:gd name="T9" fmla="*/ 332 h 443"/>
                  <a:gd name="T10" fmla="*/ 576 w 622"/>
                  <a:gd name="T11" fmla="*/ 356 h 443"/>
                  <a:gd name="T12" fmla="*/ 591 w 622"/>
                  <a:gd name="T13" fmla="*/ 383 h 443"/>
                  <a:gd name="T14" fmla="*/ 608 w 622"/>
                  <a:gd name="T15" fmla="*/ 414 h 443"/>
                  <a:gd name="T16" fmla="*/ 622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0" y="0"/>
                    </a:moveTo>
                    <a:lnTo>
                      <a:pt x="483" y="254"/>
                    </a:lnTo>
                    <a:lnTo>
                      <a:pt x="525" y="290"/>
                    </a:lnTo>
                    <a:lnTo>
                      <a:pt x="545" y="313"/>
                    </a:lnTo>
                    <a:lnTo>
                      <a:pt x="559" y="332"/>
                    </a:lnTo>
                    <a:lnTo>
                      <a:pt x="576" y="356"/>
                    </a:lnTo>
                    <a:lnTo>
                      <a:pt x="591" y="383"/>
                    </a:lnTo>
                    <a:lnTo>
                      <a:pt x="608" y="414"/>
                    </a:lnTo>
                    <a:lnTo>
                      <a:pt x="622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85" name="Group 37"/>
            <p:cNvGrpSpPr>
              <a:grpSpLocks/>
            </p:cNvGrpSpPr>
            <p:nvPr/>
          </p:nvGrpSpPr>
          <p:grpSpPr bwMode="auto">
            <a:xfrm>
              <a:off x="2881" y="1552"/>
              <a:ext cx="710" cy="256"/>
              <a:chOff x="2478" y="3162"/>
              <a:chExt cx="606" cy="272"/>
            </a:xfrm>
          </p:grpSpPr>
          <p:sp>
            <p:nvSpPr>
              <p:cNvPr id="442386" name="Freeform 38"/>
              <p:cNvSpPr>
                <a:spLocks/>
              </p:cNvSpPr>
              <p:nvPr/>
            </p:nvSpPr>
            <p:spPr bwMode="auto">
              <a:xfrm>
                <a:off x="2478" y="3228"/>
                <a:ext cx="344" cy="132"/>
              </a:xfrm>
              <a:custGeom>
                <a:avLst/>
                <a:gdLst>
                  <a:gd name="T0" fmla="*/ 688 w 688"/>
                  <a:gd name="T1" fmla="*/ 100 h 262"/>
                  <a:gd name="T2" fmla="*/ 425 w 688"/>
                  <a:gd name="T3" fmla="*/ 3 h 262"/>
                  <a:gd name="T4" fmla="*/ 374 w 688"/>
                  <a:gd name="T5" fmla="*/ 0 h 262"/>
                  <a:gd name="T6" fmla="*/ 317 w 688"/>
                  <a:gd name="T7" fmla="*/ 8 h 262"/>
                  <a:gd name="T8" fmla="*/ 252 w 688"/>
                  <a:gd name="T9" fmla="*/ 32 h 262"/>
                  <a:gd name="T10" fmla="*/ 208 w 688"/>
                  <a:gd name="T11" fmla="*/ 56 h 262"/>
                  <a:gd name="T12" fmla="*/ 157 w 688"/>
                  <a:gd name="T13" fmla="*/ 85 h 262"/>
                  <a:gd name="T14" fmla="*/ 116 w 688"/>
                  <a:gd name="T15" fmla="*/ 109 h 262"/>
                  <a:gd name="T16" fmla="*/ 72 w 688"/>
                  <a:gd name="T17" fmla="*/ 162 h 262"/>
                  <a:gd name="T18" fmla="*/ 41 w 688"/>
                  <a:gd name="T19" fmla="*/ 206 h 262"/>
                  <a:gd name="T20" fmla="*/ 0 w 688"/>
                  <a:gd name="T21" fmla="*/ 262 h 2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8"/>
                  <a:gd name="T34" fmla="*/ 0 h 262"/>
                  <a:gd name="T35" fmla="*/ 688 w 688"/>
                  <a:gd name="T36" fmla="*/ 262 h 2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8" h="262">
                    <a:moveTo>
                      <a:pt x="688" y="100"/>
                    </a:moveTo>
                    <a:lnTo>
                      <a:pt x="425" y="3"/>
                    </a:lnTo>
                    <a:lnTo>
                      <a:pt x="374" y="0"/>
                    </a:lnTo>
                    <a:lnTo>
                      <a:pt x="317" y="8"/>
                    </a:lnTo>
                    <a:lnTo>
                      <a:pt x="252" y="32"/>
                    </a:lnTo>
                    <a:lnTo>
                      <a:pt x="208" y="56"/>
                    </a:lnTo>
                    <a:lnTo>
                      <a:pt x="157" y="85"/>
                    </a:lnTo>
                    <a:lnTo>
                      <a:pt x="116" y="109"/>
                    </a:lnTo>
                    <a:lnTo>
                      <a:pt x="72" y="162"/>
                    </a:lnTo>
                    <a:lnTo>
                      <a:pt x="41" y="206"/>
                    </a:lnTo>
                    <a:lnTo>
                      <a:pt x="0" y="26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387" name="Group 39"/>
              <p:cNvGrpSpPr>
                <a:grpSpLocks/>
              </p:cNvGrpSpPr>
              <p:nvPr/>
            </p:nvGrpSpPr>
            <p:grpSpPr bwMode="auto">
              <a:xfrm>
                <a:off x="2768" y="3162"/>
                <a:ext cx="316" cy="272"/>
                <a:chOff x="2768" y="3162"/>
                <a:chExt cx="316" cy="272"/>
              </a:xfrm>
            </p:grpSpPr>
            <p:sp>
              <p:nvSpPr>
                <p:cNvPr id="442388" name="Freeform 40"/>
                <p:cNvSpPr>
                  <a:spLocks/>
                </p:cNvSpPr>
                <p:nvPr/>
              </p:nvSpPr>
              <p:spPr bwMode="auto">
                <a:xfrm>
                  <a:off x="2768" y="3162"/>
                  <a:ext cx="316" cy="272"/>
                </a:xfrm>
                <a:custGeom>
                  <a:avLst/>
                  <a:gdLst>
                    <a:gd name="T0" fmla="*/ 633 w 633"/>
                    <a:gd name="T1" fmla="*/ 478 h 545"/>
                    <a:gd name="T2" fmla="*/ 506 w 633"/>
                    <a:gd name="T3" fmla="*/ 482 h 545"/>
                    <a:gd name="T4" fmla="*/ 440 w 633"/>
                    <a:gd name="T5" fmla="*/ 491 h 545"/>
                    <a:gd name="T6" fmla="*/ 372 w 633"/>
                    <a:gd name="T7" fmla="*/ 507 h 545"/>
                    <a:gd name="T8" fmla="*/ 299 w 633"/>
                    <a:gd name="T9" fmla="*/ 526 h 545"/>
                    <a:gd name="T10" fmla="*/ 240 w 633"/>
                    <a:gd name="T11" fmla="*/ 541 h 545"/>
                    <a:gd name="T12" fmla="*/ 199 w 633"/>
                    <a:gd name="T13" fmla="*/ 545 h 545"/>
                    <a:gd name="T14" fmla="*/ 160 w 633"/>
                    <a:gd name="T15" fmla="*/ 545 h 545"/>
                    <a:gd name="T16" fmla="*/ 123 w 633"/>
                    <a:gd name="T17" fmla="*/ 537 h 545"/>
                    <a:gd name="T18" fmla="*/ 89 w 633"/>
                    <a:gd name="T19" fmla="*/ 518 h 545"/>
                    <a:gd name="T20" fmla="*/ 68 w 633"/>
                    <a:gd name="T21" fmla="*/ 503 h 545"/>
                    <a:gd name="T22" fmla="*/ 47 w 633"/>
                    <a:gd name="T23" fmla="*/ 478 h 545"/>
                    <a:gd name="T24" fmla="*/ 34 w 633"/>
                    <a:gd name="T25" fmla="*/ 459 h 545"/>
                    <a:gd name="T26" fmla="*/ 17 w 633"/>
                    <a:gd name="T27" fmla="*/ 433 h 545"/>
                    <a:gd name="T28" fmla="*/ 9 w 633"/>
                    <a:gd name="T29" fmla="*/ 408 h 545"/>
                    <a:gd name="T30" fmla="*/ 3 w 633"/>
                    <a:gd name="T31" fmla="*/ 373 h 545"/>
                    <a:gd name="T32" fmla="*/ 0 w 633"/>
                    <a:gd name="T33" fmla="*/ 317 h 545"/>
                    <a:gd name="T34" fmla="*/ 7 w 633"/>
                    <a:gd name="T35" fmla="*/ 266 h 545"/>
                    <a:gd name="T36" fmla="*/ 71 w 633"/>
                    <a:gd name="T37" fmla="*/ 118 h 545"/>
                    <a:gd name="T38" fmla="*/ 100 w 633"/>
                    <a:gd name="T39" fmla="*/ 84 h 545"/>
                    <a:gd name="T40" fmla="*/ 123 w 633"/>
                    <a:gd name="T41" fmla="*/ 62 h 545"/>
                    <a:gd name="T42" fmla="*/ 148 w 633"/>
                    <a:gd name="T43" fmla="*/ 40 h 545"/>
                    <a:gd name="T44" fmla="*/ 176 w 633"/>
                    <a:gd name="T45" fmla="*/ 25 h 545"/>
                    <a:gd name="T46" fmla="*/ 206 w 633"/>
                    <a:gd name="T47" fmla="*/ 10 h 545"/>
                    <a:gd name="T48" fmla="*/ 235 w 633"/>
                    <a:gd name="T49" fmla="*/ 4 h 545"/>
                    <a:gd name="T50" fmla="*/ 267 w 633"/>
                    <a:gd name="T51" fmla="*/ 0 h 545"/>
                    <a:gd name="T52" fmla="*/ 295 w 633"/>
                    <a:gd name="T53" fmla="*/ 2 h 545"/>
                    <a:gd name="T54" fmla="*/ 320 w 633"/>
                    <a:gd name="T55" fmla="*/ 8 h 545"/>
                    <a:gd name="T56" fmla="*/ 350 w 633"/>
                    <a:gd name="T57" fmla="*/ 25 h 545"/>
                    <a:gd name="T58" fmla="*/ 372 w 633"/>
                    <a:gd name="T59" fmla="*/ 48 h 545"/>
                    <a:gd name="T60" fmla="*/ 393 w 633"/>
                    <a:gd name="T61" fmla="*/ 74 h 545"/>
                    <a:gd name="T62" fmla="*/ 411 w 633"/>
                    <a:gd name="T63" fmla="*/ 105 h 545"/>
                    <a:gd name="T64" fmla="*/ 440 w 633"/>
                    <a:gd name="T65" fmla="*/ 163 h 545"/>
                    <a:gd name="T66" fmla="*/ 465 w 633"/>
                    <a:gd name="T67" fmla="*/ 216 h 545"/>
                    <a:gd name="T68" fmla="*/ 498 w 633"/>
                    <a:gd name="T69" fmla="*/ 284 h 545"/>
                    <a:gd name="T70" fmla="*/ 537 w 633"/>
                    <a:gd name="T71" fmla="*/ 342 h 545"/>
                    <a:gd name="T72" fmla="*/ 633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633" y="478"/>
                      </a:moveTo>
                      <a:lnTo>
                        <a:pt x="506" y="482"/>
                      </a:lnTo>
                      <a:lnTo>
                        <a:pt x="440" y="491"/>
                      </a:lnTo>
                      <a:lnTo>
                        <a:pt x="372" y="507"/>
                      </a:lnTo>
                      <a:lnTo>
                        <a:pt x="299" y="526"/>
                      </a:lnTo>
                      <a:lnTo>
                        <a:pt x="240" y="541"/>
                      </a:lnTo>
                      <a:lnTo>
                        <a:pt x="199" y="545"/>
                      </a:lnTo>
                      <a:lnTo>
                        <a:pt x="160" y="545"/>
                      </a:lnTo>
                      <a:lnTo>
                        <a:pt x="123" y="537"/>
                      </a:lnTo>
                      <a:lnTo>
                        <a:pt x="89" y="518"/>
                      </a:lnTo>
                      <a:lnTo>
                        <a:pt x="68" y="503"/>
                      </a:lnTo>
                      <a:lnTo>
                        <a:pt x="47" y="478"/>
                      </a:lnTo>
                      <a:lnTo>
                        <a:pt x="34" y="459"/>
                      </a:lnTo>
                      <a:lnTo>
                        <a:pt x="17" y="433"/>
                      </a:lnTo>
                      <a:lnTo>
                        <a:pt x="9" y="408"/>
                      </a:lnTo>
                      <a:lnTo>
                        <a:pt x="3" y="373"/>
                      </a:lnTo>
                      <a:lnTo>
                        <a:pt x="0" y="317"/>
                      </a:lnTo>
                      <a:lnTo>
                        <a:pt x="7" y="266"/>
                      </a:lnTo>
                      <a:lnTo>
                        <a:pt x="71" y="118"/>
                      </a:lnTo>
                      <a:lnTo>
                        <a:pt x="100" y="84"/>
                      </a:lnTo>
                      <a:lnTo>
                        <a:pt x="123" y="62"/>
                      </a:lnTo>
                      <a:lnTo>
                        <a:pt x="148" y="40"/>
                      </a:lnTo>
                      <a:lnTo>
                        <a:pt x="176" y="25"/>
                      </a:lnTo>
                      <a:lnTo>
                        <a:pt x="206" y="10"/>
                      </a:lnTo>
                      <a:lnTo>
                        <a:pt x="235" y="4"/>
                      </a:lnTo>
                      <a:lnTo>
                        <a:pt x="267" y="0"/>
                      </a:lnTo>
                      <a:lnTo>
                        <a:pt x="295" y="2"/>
                      </a:lnTo>
                      <a:lnTo>
                        <a:pt x="320" y="8"/>
                      </a:lnTo>
                      <a:lnTo>
                        <a:pt x="350" y="25"/>
                      </a:lnTo>
                      <a:lnTo>
                        <a:pt x="372" y="48"/>
                      </a:lnTo>
                      <a:lnTo>
                        <a:pt x="393" y="74"/>
                      </a:lnTo>
                      <a:lnTo>
                        <a:pt x="411" y="105"/>
                      </a:lnTo>
                      <a:lnTo>
                        <a:pt x="440" y="163"/>
                      </a:lnTo>
                      <a:lnTo>
                        <a:pt x="465" y="216"/>
                      </a:lnTo>
                      <a:lnTo>
                        <a:pt x="498" y="284"/>
                      </a:lnTo>
                      <a:lnTo>
                        <a:pt x="537" y="342"/>
                      </a:lnTo>
                      <a:lnTo>
                        <a:pt x="633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38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2788" y="3263"/>
                  <a:ext cx="295" cy="136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390" name="Group 42"/>
            <p:cNvGrpSpPr>
              <a:grpSpLocks/>
            </p:cNvGrpSpPr>
            <p:nvPr/>
          </p:nvGrpSpPr>
          <p:grpSpPr bwMode="auto">
            <a:xfrm>
              <a:off x="3045" y="1622"/>
              <a:ext cx="251" cy="276"/>
              <a:chOff x="2618" y="3236"/>
              <a:chExt cx="214" cy="294"/>
            </a:xfrm>
          </p:grpSpPr>
          <p:sp>
            <p:nvSpPr>
              <p:cNvPr id="442391" name="Freeform 43"/>
              <p:cNvSpPr>
                <a:spLocks/>
              </p:cNvSpPr>
              <p:nvPr/>
            </p:nvSpPr>
            <p:spPr bwMode="auto">
              <a:xfrm>
                <a:off x="2618" y="3236"/>
                <a:ext cx="214" cy="294"/>
              </a:xfrm>
              <a:custGeom>
                <a:avLst/>
                <a:gdLst>
                  <a:gd name="T0" fmla="*/ 155 w 429"/>
                  <a:gd name="T1" fmla="*/ 0 h 588"/>
                  <a:gd name="T2" fmla="*/ 58 w 429"/>
                  <a:gd name="T3" fmla="*/ 79 h 588"/>
                  <a:gd name="T4" fmla="*/ 32 w 429"/>
                  <a:gd name="T5" fmla="*/ 113 h 588"/>
                  <a:gd name="T6" fmla="*/ 17 w 429"/>
                  <a:gd name="T7" fmla="*/ 152 h 588"/>
                  <a:gd name="T8" fmla="*/ 5 w 429"/>
                  <a:gd name="T9" fmla="*/ 188 h 588"/>
                  <a:gd name="T10" fmla="*/ 0 w 429"/>
                  <a:gd name="T11" fmla="*/ 226 h 588"/>
                  <a:gd name="T12" fmla="*/ 2 w 429"/>
                  <a:gd name="T13" fmla="*/ 273 h 588"/>
                  <a:gd name="T14" fmla="*/ 7 w 429"/>
                  <a:gd name="T15" fmla="*/ 309 h 588"/>
                  <a:gd name="T16" fmla="*/ 17 w 429"/>
                  <a:gd name="T17" fmla="*/ 339 h 588"/>
                  <a:gd name="T18" fmla="*/ 38 w 429"/>
                  <a:gd name="T19" fmla="*/ 366 h 588"/>
                  <a:gd name="T20" fmla="*/ 58 w 429"/>
                  <a:gd name="T21" fmla="*/ 386 h 588"/>
                  <a:gd name="T22" fmla="*/ 82 w 429"/>
                  <a:gd name="T23" fmla="*/ 404 h 588"/>
                  <a:gd name="T24" fmla="*/ 107 w 429"/>
                  <a:gd name="T25" fmla="*/ 418 h 588"/>
                  <a:gd name="T26" fmla="*/ 155 w 429"/>
                  <a:gd name="T27" fmla="*/ 436 h 588"/>
                  <a:gd name="T28" fmla="*/ 222 w 429"/>
                  <a:gd name="T29" fmla="*/ 463 h 588"/>
                  <a:gd name="T30" fmla="*/ 262 w 429"/>
                  <a:gd name="T31" fmla="*/ 479 h 588"/>
                  <a:gd name="T32" fmla="*/ 303 w 429"/>
                  <a:gd name="T33" fmla="*/ 503 h 588"/>
                  <a:gd name="T34" fmla="*/ 425 w 429"/>
                  <a:gd name="T35" fmla="*/ 588 h 588"/>
                  <a:gd name="T36" fmla="*/ 413 w 429"/>
                  <a:gd name="T37" fmla="*/ 447 h 588"/>
                  <a:gd name="T38" fmla="*/ 412 w 429"/>
                  <a:gd name="T39" fmla="*/ 378 h 588"/>
                  <a:gd name="T40" fmla="*/ 413 w 429"/>
                  <a:gd name="T41" fmla="*/ 323 h 588"/>
                  <a:gd name="T42" fmla="*/ 420 w 429"/>
                  <a:gd name="T43" fmla="*/ 269 h 588"/>
                  <a:gd name="T44" fmla="*/ 423 w 429"/>
                  <a:gd name="T45" fmla="*/ 229 h 588"/>
                  <a:gd name="T46" fmla="*/ 426 w 429"/>
                  <a:gd name="T47" fmla="*/ 180 h 588"/>
                  <a:gd name="T48" fmla="*/ 429 w 429"/>
                  <a:gd name="T49" fmla="*/ 144 h 588"/>
                  <a:gd name="T50" fmla="*/ 423 w 429"/>
                  <a:gd name="T51" fmla="*/ 105 h 588"/>
                  <a:gd name="T52" fmla="*/ 413 w 429"/>
                  <a:gd name="T53" fmla="*/ 71 h 588"/>
                  <a:gd name="T54" fmla="*/ 398 w 429"/>
                  <a:gd name="T55" fmla="*/ 43 h 588"/>
                  <a:gd name="T56" fmla="*/ 371 w 429"/>
                  <a:gd name="T57" fmla="*/ 12 h 588"/>
                  <a:gd name="T58" fmla="*/ 155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155" y="0"/>
                    </a:moveTo>
                    <a:lnTo>
                      <a:pt x="58" y="79"/>
                    </a:lnTo>
                    <a:lnTo>
                      <a:pt x="32" y="113"/>
                    </a:lnTo>
                    <a:lnTo>
                      <a:pt x="17" y="152"/>
                    </a:lnTo>
                    <a:lnTo>
                      <a:pt x="5" y="188"/>
                    </a:lnTo>
                    <a:lnTo>
                      <a:pt x="0" y="226"/>
                    </a:lnTo>
                    <a:lnTo>
                      <a:pt x="2" y="273"/>
                    </a:lnTo>
                    <a:lnTo>
                      <a:pt x="7" y="309"/>
                    </a:lnTo>
                    <a:lnTo>
                      <a:pt x="17" y="339"/>
                    </a:lnTo>
                    <a:lnTo>
                      <a:pt x="38" y="366"/>
                    </a:lnTo>
                    <a:lnTo>
                      <a:pt x="58" y="386"/>
                    </a:lnTo>
                    <a:lnTo>
                      <a:pt x="82" y="404"/>
                    </a:lnTo>
                    <a:lnTo>
                      <a:pt x="107" y="418"/>
                    </a:lnTo>
                    <a:lnTo>
                      <a:pt x="155" y="436"/>
                    </a:lnTo>
                    <a:lnTo>
                      <a:pt x="222" y="463"/>
                    </a:lnTo>
                    <a:lnTo>
                      <a:pt x="262" y="479"/>
                    </a:lnTo>
                    <a:lnTo>
                      <a:pt x="303" y="503"/>
                    </a:lnTo>
                    <a:lnTo>
                      <a:pt x="425" y="588"/>
                    </a:lnTo>
                    <a:lnTo>
                      <a:pt x="413" y="447"/>
                    </a:lnTo>
                    <a:lnTo>
                      <a:pt x="412" y="378"/>
                    </a:lnTo>
                    <a:lnTo>
                      <a:pt x="413" y="323"/>
                    </a:lnTo>
                    <a:lnTo>
                      <a:pt x="420" y="269"/>
                    </a:lnTo>
                    <a:lnTo>
                      <a:pt x="423" y="229"/>
                    </a:lnTo>
                    <a:lnTo>
                      <a:pt x="426" y="180"/>
                    </a:lnTo>
                    <a:lnTo>
                      <a:pt x="429" y="144"/>
                    </a:lnTo>
                    <a:lnTo>
                      <a:pt x="423" y="105"/>
                    </a:lnTo>
                    <a:lnTo>
                      <a:pt x="413" y="71"/>
                    </a:lnTo>
                    <a:lnTo>
                      <a:pt x="398" y="43"/>
                    </a:lnTo>
                    <a:lnTo>
                      <a:pt x="371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92" name="Line 44"/>
              <p:cNvSpPr>
                <a:spLocks noChangeShapeType="1"/>
              </p:cNvSpPr>
              <p:nvPr/>
            </p:nvSpPr>
            <p:spPr bwMode="auto">
              <a:xfrm>
                <a:off x="2679" y="3250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93" name="Group 45"/>
            <p:cNvGrpSpPr>
              <a:grpSpLocks/>
            </p:cNvGrpSpPr>
            <p:nvPr/>
          </p:nvGrpSpPr>
          <p:grpSpPr bwMode="auto">
            <a:xfrm>
              <a:off x="3122" y="1504"/>
              <a:ext cx="222" cy="174"/>
              <a:chOff x="2684" y="3111"/>
              <a:chExt cx="189" cy="185"/>
            </a:xfrm>
          </p:grpSpPr>
          <p:sp>
            <p:nvSpPr>
              <p:cNvPr id="442394" name="Freeform 46"/>
              <p:cNvSpPr>
                <a:spLocks/>
              </p:cNvSpPr>
              <p:nvPr/>
            </p:nvSpPr>
            <p:spPr bwMode="auto">
              <a:xfrm>
                <a:off x="2684" y="3111"/>
                <a:ext cx="189" cy="185"/>
              </a:xfrm>
              <a:custGeom>
                <a:avLst/>
                <a:gdLst>
                  <a:gd name="T0" fmla="*/ 378 w 378"/>
                  <a:gd name="T1" fmla="*/ 46 h 371"/>
                  <a:gd name="T2" fmla="*/ 302 w 378"/>
                  <a:gd name="T3" fmla="*/ 43 h 371"/>
                  <a:gd name="T4" fmla="*/ 263 w 378"/>
                  <a:gd name="T5" fmla="*/ 37 h 371"/>
                  <a:gd name="T6" fmla="*/ 223 w 378"/>
                  <a:gd name="T7" fmla="*/ 26 h 371"/>
                  <a:gd name="T8" fmla="*/ 179 w 378"/>
                  <a:gd name="T9" fmla="*/ 12 h 371"/>
                  <a:gd name="T10" fmla="*/ 143 w 378"/>
                  <a:gd name="T11" fmla="*/ 3 h 371"/>
                  <a:gd name="T12" fmla="*/ 119 w 378"/>
                  <a:gd name="T13" fmla="*/ 0 h 371"/>
                  <a:gd name="T14" fmla="*/ 96 w 378"/>
                  <a:gd name="T15" fmla="*/ 0 h 371"/>
                  <a:gd name="T16" fmla="*/ 72 w 378"/>
                  <a:gd name="T17" fmla="*/ 6 h 371"/>
                  <a:gd name="T18" fmla="*/ 53 w 378"/>
                  <a:gd name="T19" fmla="*/ 19 h 371"/>
                  <a:gd name="T20" fmla="*/ 40 w 378"/>
                  <a:gd name="T21" fmla="*/ 29 h 371"/>
                  <a:gd name="T22" fmla="*/ 27 w 378"/>
                  <a:gd name="T23" fmla="*/ 46 h 371"/>
                  <a:gd name="T24" fmla="*/ 19 w 378"/>
                  <a:gd name="T25" fmla="*/ 58 h 371"/>
                  <a:gd name="T26" fmla="*/ 10 w 378"/>
                  <a:gd name="T27" fmla="*/ 76 h 371"/>
                  <a:gd name="T28" fmla="*/ 4 w 378"/>
                  <a:gd name="T29" fmla="*/ 93 h 371"/>
                  <a:gd name="T30" fmla="*/ 1 w 378"/>
                  <a:gd name="T31" fmla="*/ 117 h 371"/>
                  <a:gd name="T32" fmla="*/ 0 w 378"/>
                  <a:gd name="T33" fmla="*/ 154 h 371"/>
                  <a:gd name="T34" fmla="*/ 3 w 378"/>
                  <a:gd name="T35" fmla="*/ 189 h 371"/>
                  <a:gd name="T36" fmla="*/ 42 w 378"/>
                  <a:gd name="T37" fmla="*/ 290 h 371"/>
                  <a:gd name="T38" fmla="*/ 60 w 378"/>
                  <a:gd name="T39" fmla="*/ 313 h 371"/>
                  <a:gd name="T40" fmla="*/ 72 w 378"/>
                  <a:gd name="T41" fmla="*/ 329 h 371"/>
                  <a:gd name="T42" fmla="*/ 88 w 378"/>
                  <a:gd name="T43" fmla="*/ 344 h 371"/>
                  <a:gd name="T44" fmla="*/ 105 w 378"/>
                  <a:gd name="T45" fmla="*/ 353 h 371"/>
                  <a:gd name="T46" fmla="*/ 122 w 378"/>
                  <a:gd name="T47" fmla="*/ 362 h 371"/>
                  <a:gd name="T48" fmla="*/ 140 w 378"/>
                  <a:gd name="T49" fmla="*/ 368 h 371"/>
                  <a:gd name="T50" fmla="*/ 160 w 378"/>
                  <a:gd name="T51" fmla="*/ 371 h 371"/>
                  <a:gd name="T52" fmla="*/ 175 w 378"/>
                  <a:gd name="T53" fmla="*/ 369 h 371"/>
                  <a:gd name="T54" fmla="*/ 191 w 378"/>
                  <a:gd name="T55" fmla="*/ 365 h 371"/>
                  <a:gd name="T56" fmla="*/ 209 w 378"/>
                  <a:gd name="T57" fmla="*/ 353 h 371"/>
                  <a:gd name="T58" fmla="*/ 223 w 378"/>
                  <a:gd name="T59" fmla="*/ 338 h 371"/>
                  <a:gd name="T60" fmla="*/ 234 w 378"/>
                  <a:gd name="T61" fmla="*/ 319 h 371"/>
                  <a:gd name="T62" fmla="*/ 246 w 378"/>
                  <a:gd name="T63" fmla="*/ 299 h 371"/>
                  <a:gd name="T64" fmla="*/ 263 w 378"/>
                  <a:gd name="T65" fmla="*/ 260 h 371"/>
                  <a:gd name="T66" fmla="*/ 279 w 378"/>
                  <a:gd name="T67" fmla="*/ 224 h 371"/>
                  <a:gd name="T68" fmla="*/ 298 w 378"/>
                  <a:gd name="T69" fmla="*/ 177 h 371"/>
                  <a:gd name="T70" fmla="*/ 321 w 378"/>
                  <a:gd name="T71" fmla="*/ 138 h 371"/>
                  <a:gd name="T72" fmla="*/ 378 w 378"/>
                  <a:gd name="T73" fmla="*/ 46 h 3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1"/>
                  <a:gd name="T113" fmla="*/ 378 w 378"/>
                  <a:gd name="T114" fmla="*/ 371 h 3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1">
                    <a:moveTo>
                      <a:pt x="378" y="46"/>
                    </a:moveTo>
                    <a:lnTo>
                      <a:pt x="302" y="43"/>
                    </a:lnTo>
                    <a:lnTo>
                      <a:pt x="263" y="37"/>
                    </a:lnTo>
                    <a:lnTo>
                      <a:pt x="223" y="26"/>
                    </a:lnTo>
                    <a:lnTo>
                      <a:pt x="179" y="12"/>
                    </a:lnTo>
                    <a:lnTo>
                      <a:pt x="143" y="3"/>
                    </a:lnTo>
                    <a:lnTo>
                      <a:pt x="119" y="0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53" y="19"/>
                    </a:lnTo>
                    <a:lnTo>
                      <a:pt x="40" y="29"/>
                    </a:lnTo>
                    <a:lnTo>
                      <a:pt x="27" y="46"/>
                    </a:lnTo>
                    <a:lnTo>
                      <a:pt x="19" y="58"/>
                    </a:lnTo>
                    <a:lnTo>
                      <a:pt x="10" y="76"/>
                    </a:lnTo>
                    <a:lnTo>
                      <a:pt x="4" y="93"/>
                    </a:lnTo>
                    <a:lnTo>
                      <a:pt x="1" y="117"/>
                    </a:lnTo>
                    <a:lnTo>
                      <a:pt x="0" y="154"/>
                    </a:lnTo>
                    <a:lnTo>
                      <a:pt x="3" y="189"/>
                    </a:lnTo>
                    <a:lnTo>
                      <a:pt x="42" y="290"/>
                    </a:lnTo>
                    <a:lnTo>
                      <a:pt x="60" y="313"/>
                    </a:lnTo>
                    <a:lnTo>
                      <a:pt x="72" y="329"/>
                    </a:lnTo>
                    <a:lnTo>
                      <a:pt x="88" y="344"/>
                    </a:lnTo>
                    <a:lnTo>
                      <a:pt x="105" y="353"/>
                    </a:lnTo>
                    <a:lnTo>
                      <a:pt x="122" y="362"/>
                    </a:lnTo>
                    <a:lnTo>
                      <a:pt x="140" y="368"/>
                    </a:lnTo>
                    <a:lnTo>
                      <a:pt x="160" y="371"/>
                    </a:lnTo>
                    <a:lnTo>
                      <a:pt x="175" y="369"/>
                    </a:lnTo>
                    <a:lnTo>
                      <a:pt x="191" y="365"/>
                    </a:lnTo>
                    <a:lnTo>
                      <a:pt x="209" y="353"/>
                    </a:lnTo>
                    <a:lnTo>
                      <a:pt x="223" y="338"/>
                    </a:lnTo>
                    <a:lnTo>
                      <a:pt x="234" y="319"/>
                    </a:lnTo>
                    <a:lnTo>
                      <a:pt x="246" y="299"/>
                    </a:lnTo>
                    <a:lnTo>
                      <a:pt x="263" y="260"/>
                    </a:lnTo>
                    <a:lnTo>
                      <a:pt x="279" y="224"/>
                    </a:lnTo>
                    <a:lnTo>
                      <a:pt x="298" y="177"/>
                    </a:lnTo>
                    <a:lnTo>
                      <a:pt x="321" y="138"/>
                    </a:lnTo>
                    <a:lnTo>
                      <a:pt x="378" y="46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95" name="Line 47"/>
              <p:cNvSpPr>
                <a:spLocks noChangeShapeType="1"/>
              </p:cNvSpPr>
              <p:nvPr/>
            </p:nvSpPr>
            <p:spPr bwMode="auto">
              <a:xfrm flipH="1">
                <a:off x="2695" y="3134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96" name="Group 48"/>
            <p:cNvGrpSpPr>
              <a:grpSpLocks/>
            </p:cNvGrpSpPr>
            <p:nvPr/>
          </p:nvGrpSpPr>
          <p:grpSpPr bwMode="auto">
            <a:xfrm>
              <a:off x="2564" y="1642"/>
              <a:ext cx="251" cy="276"/>
              <a:chOff x="2120" y="3237"/>
              <a:chExt cx="214" cy="294"/>
            </a:xfrm>
          </p:grpSpPr>
          <p:sp>
            <p:nvSpPr>
              <p:cNvPr id="442397" name="Freeform 49"/>
              <p:cNvSpPr>
                <a:spLocks/>
              </p:cNvSpPr>
              <p:nvPr/>
            </p:nvSpPr>
            <p:spPr bwMode="auto">
              <a:xfrm>
                <a:off x="2120" y="3237"/>
                <a:ext cx="214" cy="294"/>
              </a:xfrm>
              <a:custGeom>
                <a:avLst/>
                <a:gdLst>
                  <a:gd name="T0" fmla="*/ 274 w 429"/>
                  <a:gd name="T1" fmla="*/ 0 h 588"/>
                  <a:gd name="T2" fmla="*/ 371 w 429"/>
                  <a:gd name="T3" fmla="*/ 80 h 588"/>
                  <a:gd name="T4" fmla="*/ 397 w 429"/>
                  <a:gd name="T5" fmla="*/ 113 h 588"/>
                  <a:gd name="T6" fmla="*/ 412 w 429"/>
                  <a:gd name="T7" fmla="*/ 152 h 588"/>
                  <a:gd name="T8" fmla="*/ 424 w 429"/>
                  <a:gd name="T9" fmla="*/ 189 h 588"/>
                  <a:gd name="T10" fmla="*/ 429 w 429"/>
                  <a:gd name="T11" fmla="*/ 226 h 588"/>
                  <a:gd name="T12" fmla="*/ 427 w 429"/>
                  <a:gd name="T13" fmla="*/ 273 h 588"/>
                  <a:gd name="T14" fmla="*/ 422 w 429"/>
                  <a:gd name="T15" fmla="*/ 310 h 588"/>
                  <a:gd name="T16" fmla="*/ 412 w 429"/>
                  <a:gd name="T17" fmla="*/ 339 h 588"/>
                  <a:gd name="T18" fmla="*/ 391 w 429"/>
                  <a:gd name="T19" fmla="*/ 366 h 588"/>
                  <a:gd name="T20" fmla="*/ 371 w 429"/>
                  <a:gd name="T21" fmla="*/ 387 h 588"/>
                  <a:gd name="T22" fmla="*/ 347 w 429"/>
                  <a:gd name="T23" fmla="*/ 404 h 588"/>
                  <a:gd name="T24" fmla="*/ 322 w 429"/>
                  <a:gd name="T25" fmla="*/ 419 h 588"/>
                  <a:gd name="T26" fmla="*/ 274 w 429"/>
                  <a:gd name="T27" fmla="*/ 436 h 588"/>
                  <a:gd name="T28" fmla="*/ 207 w 429"/>
                  <a:gd name="T29" fmla="*/ 463 h 588"/>
                  <a:gd name="T30" fmla="*/ 167 w 429"/>
                  <a:gd name="T31" fmla="*/ 479 h 588"/>
                  <a:gd name="T32" fmla="*/ 126 w 429"/>
                  <a:gd name="T33" fmla="*/ 504 h 588"/>
                  <a:gd name="T34" fmla="*/ 4 w 429"/>
                  <a:gd name="T35" fmla="*/ 588 h 588"/>
                  <a:gd name="T36" fmla="*/ 16 w 429"/>
                  <a:gd name="T37" fmla="*/ 447 h 588"/>
                  <a:gd name="T38" fmla="*/ 17 w 429"/>
                  <a:gd name="T39" fmla="*/ 378 h 588"/>
                  <a:gd name="T40" fmla="*/ 16 w 429"/>
                  <a:gd name="T41" fmla="*/ 323 h 588"/>
                  <a:gd name="T42" fmla="*/ 9 w 429"/>
                  <a:gd name="T43" fmla="*/ 269 h 588"/>
                  <a:gd name="T44" fmla="*/ 6 w 429"/>
                  <a:gd name="T45" fmla="*/ 229 h 588"/>
                  <a:gd name="T46" fmla="*/ 3 w 429"/>
                  <a:gd name="T47" fmla="*/ 181 h 588"/>
                  <a:gd name="T48" fmla="*/ 0 w 429"/>
                  <a:gd name="T49" fmla="*/ 144 h 588"/>
                  <a:gd name="T50" fmla="*/ 6 w 429"/>
                  <a:gd name="T51" fmla="*/ 105 h 588"/>
                  <a:gd name="T52" fmla="*/ 16 w 429"/>
                  <a:gd name="T53" fmla="*/ 71 h 588"/>
                  <a:gd name="T54" fmla="*/ 31 w 429"/>
                  <a:gd name="T55" fmla="*/ 43 h 588"/>
                  <a:gd name="T56" fmla="*/ 58 w 429"/>
                  <a:gd name="T57" fmla="*/ 12 h 588"/>
                  <a:gd name="T58" fmla="*/ 274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274" y="0"/>
                    </a:moveTo>
                    <a:lnTo>
                      <a:pt x="371" y="80"/>
                    </a:lnTo>
                    <a:lnTo>
                      <a:pt x="397" y="113"/>
                    </a:lnTo>
                    <a:lnTo>
                      <a:pt x="412" y="152"/>
                    </a:lnTo>
                    <a:lnTo>
                      <a:pt x="424" y="189"/>
                    </a:lnTo>
                    <a:lnTo>
                      <a:pt x="429" y="226"/>
                    </a:lnTo>
                    <a:lnTo>
                      <a:pt x="427" y="273"/>
                    </a:lnTo>
                    <a:lnTo>
                      <a:pt x="422" y="310"/>
                    </a:lnTo>
                    <a:lnTo>
                      <a:pt x="412" y="339"/>
                    </a:lnTo>
                    <a:lnTo>
                      <a:pt x="391" y="366"/>
                    </a:lnTo>
                    <a:lnTo>
                      <a:pt x="371" y="387"/>
                    </a:lnTo>
                    <a:lnTo>
                      <a:pt x="347" y="404"/>
                    </a:lnTo>
                    <a:lnTo>
                      <a:pt x="322" y="419"/>
                    </a:lnTo>
                    <a:lnTo>
                      <a:pt x="274" y="436"/>
                    </a:lnTo>
                    <a:lnTo>
                      <a:pt x="207" y="463"/>
                    </a:lnTo>
                    <a:lnTo>
                      <a:pt x="167" y="479"/>
                    </a:lnTo>
                    <a:lnTo>
                      <a:pt x="126" y="504"/>
                    </a:lnTo>
                    <a:lnTo>
                      <a:pt x="4" y="588"/>
                    </a:lnTo>
                    <a:lnTo>
                      <a:pt x="16" y="447"/>
                    </a:lnTo>
                    <a:lnTo>
                      <a:pt x="17" y="378"/>
                    </a:lnTo>
                    <a:lnTo>
                      <a:pt x="16" y="323"/>
                    </a:lnTo>
                    <a:lnTo>
                      <a:pt x="9" y="269"/>
                    </a:lnTo>
                    <a:lnTo>
                      <a:pt x="6" y="229"/>
                    </a:lnTo>
                    <a:lnTo>
                      <a:pt x="3" y="181"/>
                    </a:lnTo>
                    <a:lnTo>
                      <a:pt x="0" y="144"/>
                    </a:lnTo>
                    <a:lnTo>
                      <a:pt x="6" y="105"/>
                    </a:lnTo>
                    <a:lnTo>
                      <a:pt x="16" y="71"/>
                    </a:lnTo>
                    <a:lnTo>
                      <a:pt x="31" y="43"/>
                    </a:lnTo>
                    <a:lnTo>
                      <a:pt x="58" y="1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98" name="Line 50"/>
              <p:cNvSpPr>
                <a:spLocks noChangeShapeType="1"/>
              </p:cNvSpPr>
              <p:nvPr/>
            </p:nvSpPr>
            <p:spPr bwMode="auto">
              <a:xfrm flipH="1">
                <a:off x="2125" y="3251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99" name="Group 51"/>
            <p:cNvGrpSpPr>
              <a:grpSpLocks/>
            </p:cNvGrpSpPr>
            <p:nvPr/>
          </p:nvGrpSpPr>
          <p:grpSpPr bwMode="auto">
            <a:xfrm>
              <a:off x="2878" y="920"/>
              <a:ext cx="366" cy="239"/>
              <a:chOff x="2476" y="2489"/>
              <a:chExt cx="312" cy="254"/>
            </a:xfrm>
          </p:grpSpPr>
          <p:sp>
            <p:nvSpPr>
              <p:cNvPr id="442400" name="Freeform 52"/>
              <p:cNvSpPr>
                <a:spLocks/>
              </p:cNvSpPr>
              <p:nvPr/>
            </p:nvSpPr>
            <p:spPr bwMode="auto">
              <a:xfrm>
                <a:off x="2534" y="2489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7 h 498"/>
                  <a:gd name="T4" fmla="*/ 353 w 508"/>
                  <a:gd name="T5" fmla="*/ 49 h 498"/>
                  <a:gd name="T6" fmla="*/ 299 w 508"/>
                  <a:gd name="T7" fmla="*/ 35 h 498"/>
                  <a:gd name="T8" fmla="*/ 240 w 508"/>
                  <a:gd name="T9" fmla="*/ 17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5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79 h 498"/>
                  <a:gd name="T26" fmla="*/ 13 w 508"/>
                  <a:gd name="T27" fmla="*/ 102 h 498"/>
                  <a:gd name="T28" fmla="*/ 6 w 508"/>
                  <a:gd name="T29" fmla="*/ 125 h 498"/>
                  <a:gd name="T30" fmla="*/ 2 w 508"/>
                  <a:gd name="T31" fmla="*/ 157 h 498"/>
                  <a:gd name="T32" fmla="*/ 0 w 508"/>
                  <a:gd name="T33" fmla="*/ 207 h 498"/>
                  <a:gd name="T34" fmla="*/ 5 w 508"/>
                  <a:gd name="T35" fmla="*/ 254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1 h 498"/>
                  <a:gd name="T42" fmla="*/ 119 w 508"/>
                  <a:gd name="T43" fmla="*/ 460 h 498"/>
                  <a:gd name="T44" fmla="*/ 141 w 508"/>
                  <a:gd name="T45" fmla="*/ 474 h 498"/>
                  <a:gd name="T46" fmla="*/ 165 w 508"/>
                  <a:gd name="T47" fmla="*/ 487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5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3 h 498"/>
                  <a:gd name="T60" fmla="*/ 315 w 508"/>
                  <a:gd name="T61" fmla="*/ 429 h 498"/>
                  <a:gd name="T62" fmla="*/ 329 w 508"/>
                  <a:gd name="T63" fmla="*/ 401 h 498"/>
                  <a:gd name="T64" fmla="*/ 353 w 508"/>
                  <a:gd name="T65" fmla="*/ 348 h 498"/>
                  <a:gd name="T66" fmla="*/ 373 w 508"/>
                  <a:gd name="T67" fmla="*/ 300 h 498"/>
                  <a:gd name="T68" fmla="*/ 400 w 508"/>
                  <a:gd name="T69" fmla="*/ 238 h 498"/>
                  <a:gd name="T70" fmla="*/ 430 w 508"/>
                  <a:gd name="T71" fmla="*/ 185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7"/>
                    </a:lnTo>
                    <a:lnTo>
                      <a:pt x="353" y="49"/>
                    </a:lnTo>
                    <a:lnTo>
                      <a:pt x="299" y="35"/>
                    </a:lnTo>
                    <a:lnTo>
                      <a:pt x="240" y="17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5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79"/>
                    </a:lnTo>
                    <a:lnTo>
                      <a:pt x="13" y="102"/>
                    </a:lnTo>
                    <a:lnTo>
                      <a:pt x="6" y="125"/>
                    </a:lnTo>
                    <a:lnTo>
                      <a:pt x="2" y="157"/>
                    </a:lnTo>
                    <a:lnTo>
                      <a:pt x="0" y="207"/>
                    </a:lnTo>
                    <a:lnTo>
                      <a:pt x="5" y="254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1"/>
                    </a:lnTo>
                    <a:lnTo>
                      <a:pt x="119" y="460"/>
                    </a:lnTo>
                    <a:lnTo>
                      <a:pt x="141" y="474"/>
                    </a:lnTo>
                    <a:lnTo>
                      <a:pt x="165" y="487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5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3"/>
                    </a:lnTo>
                    <a:lnTo>
                      <a:pt x="315" y="429"/>
                    </a:lnTo>
                    <a:lnTo>
                      <a:pt x="329" y="401"/>
                    </a:lnTo>
                    <a:lnTo>
                      <a:pt x="353" y="348"/>
                    </a:lnTo>
                    <a:lnTo>
                      <a:pt x="373" y="300"/>
                    </a:lnTo>
                    <a:lnTo>
                      <a:pt x="400" y="238"/>
                    </a:lnTo>
                    <a:lnTo>
                      <a:pt x="430" y="185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01" name="Freeform 53"/>
              <p:cNvSpPr>
                <a:spLocks/>
              </p:cNvSpPr>
              <p:nvPr/>
            </p:nvSpPr>
            <p:spPr bwMode="auto">
              <a:xfrm>
                <a:off x="2476" y="2522"/>
                <a:ext cx="311" cy="221"/>
              </a:xfrm>
              <a:custGeom>
                <a:avLst/>
                <a:gdLst>
                  <a:gd name="T0" fmla="*/ 622 w 622"/>
                  <a:gd name="T1" fmla="*/ 0 h 443"/>
                  <a:gd name="T2" fmla="*/ 139 w 622"/>
                  <a:gd name="T3" fmla="*/ 255 h 443"/>
                  <a:gd name="T4" fmla="*/ 97 w 622"/>
                  <a:gd name="T5" fmla="*/ 291 h 443"/>
                  <a:gd name="T6" fmla="*/ 77 w 622"/>
                  <a:gd name="T7" fmla="*/ 314 h 443"/>
                  <a:gd name="T8" fmla="*/ 63 w 622"/>
                  <a:gd name="T9" fmla="*/ 333 h 443"/>
                  <a:gd name="T10" fmla="*/ 46 w 622"/>
                  <a:gd name="T11" fmla="*/ 357 h 443"/>
                  <a:gd name="T12" fmla="*/ 31 w 622"/>
                  <a:gd name="T13" fmla="*/ 384 h 443"/>
                  <a:gd name="T14" fmla="*/ 14 w 622"/>
                  <a:gd name="T15" fmla="*/ 415 h 443"/>
                  <a:gd name="T16" fmla="*/ 0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622" y="0"/>
                    </a:moveTo>
                    <a:lnTo>
                      <a:pt x="139" y="255"/>
                    </a:lnTo>
                    <a:lnTo>
                      <a:pt x="97" y="291"/>
                    </a:lnTo>
                    <a:lnTo>
                      <a:pt x="77" y="314"/>
                    </a:lnTo>
                    <a:lnTo>
                      <a:pt x="63" y="333"/>
                    </a:lnTo>
                    <a:lnTo>
                      <a:pt x="46" y="357"/>
                    </a:lnTo>
                    <a:lnTo>
                      <a:pt x="31" y="384"/>
                    </a:lnTo>
                    <a:lnTo>
                      <a:pt x="14" y="415"/>
                    </a:lnTo>
                    <a:lnTo>
                      <a:pt x="0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02" name="Group 54"/>
            <p:cNvGrpSpPr>
              <a:grpSpLocks/>
            </p:cNvGrpSpPr>
            <p:nvPr/>
          </p:nvGrpSpPr>
          <p:grpSpPr bwMode="auto">
            <a:xfrm>
              <a:off x="3006" y="1194"/>
              <a:ext cx="298" cy="233"/>
              <a:chOff x="2585" y="2780"/>
              <a:chExt cx="254" cy="249"/>
            </a:xfrm>
          </p:grpSpPr>
          <p:sp>
            <p:nvSpPr>
              <p:cNvPr id="442403" name="Freeform 55"/>
              <p:cNvSpPr>
                <a:spLocks/>
              </p:cNvSpPr>
              <p:nvPr/>
            </p:nvSpPr>
            <p:spPr bwMode="auto">
              <a:xfrm>
                <a:off x="2585" y="2780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8 h 498"/>
                  <a:gd name="T4" fmla="*/ 353 w 508"/>
                  <a:gd name="T5" fmla="*/ 50 h 498"/>
                  <a:gd name="T6" fmla="*/ 299 w 508"/>
                  <a:gd name="T7" fmla="*/ 35 h 498"/>
                  <a:gd name="T8" fmla="*/ 240 w 508"/>
                  <a:gd name="T9" fmla="*/ 18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6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80 h 498"/>
                  <a:gd name="T26" fmla="*/ 13 w 508"/>
                  <a:gd name="T27" fmla="*/ 103 h 498"/>
                  <a:gd name="T28" fmla="*/ 6 w 508"/>
                  <a:gd name="T29" fmla="*/ 125 h 498"/>
                  <a:gd name="T30" fmla="*/ 2 w 508"/>
                  <a:gd name="T31" fmla="*/ 158 h 498"/>
                  <a:gd name="T32" fmla="*/ 0 w 508"/>
                  <a:gd name="T33" fmla="*/ 208 h 498"/>
                  <a:gd name="T34" fmla="*/ 5 w 508"/>
                  <a:gd name="T35" fmla="*/ 255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2 h 498"/>
                  <a:gd name="T42" fmla="*/ 119 w 508"/>
                  <a:gd name="T43" fmla="*/ 461 h 498"/>
                  <a:gd name="T44" fmla="*/ 141 w 508"/>
                  <a:gd name="T45" fmla="*/ 474 h 498"/>
                  <a:gd name="T46" fmla="*/ 165 w 508"/>
                  <a:gd name="T47" fmla="*/ 488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6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4 h 498"/>
                  <a:gd name="T60" fmla="*/ 315 w 508"/>
                  <a:gd name="T61" fmla="*/ 430 h 498"/>
                  <a:gd name="T62" fmla="*/ 329 w 508"/>
                  <a:gd name="T63" fmla="*/ 401 h 498"/>
                  <a:gd name="T64" fmla="*/ 353 w 508"/>
                  <a:gd name="T65" fmla="*/ 349 h 498"/>
                  <a:gd name="T66" fmla="*/ 373 w 508"/>
                  <a:gd name="T67" fmla="*/ 300 h 498"/>
                  <a:gd name="T68" fmla="*/ 400 w 508"/>
                  <a:gd name="T69" fmla="*/ 239 h 498"/>
                  <a:gd name="T70" fmla="*/ 430 w 508"/>
                  <a:gd name="T71" fmla="*/ 186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8"/>
                    </a:lnTo>
                    <a:lnTo>
                      <a:pt x="353" y="50"/>
                    </a:lnTo>
                    <a:lnTo>
                      <a:pt x="299" y="35"/>
                    </a:lnTo>
                    <a:lnTo>
                      <a:pt x="240" y="18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6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80"/>
                    </a:lnTo>
                    <a:lnTo>
                      <a:pt x="13" y="103"/>
                    </a:lnTo>
                    <a:lnTo>
                      <a:pt x="6" y="125"/>
                    </a:lnTo>
                    <a:lnTo>
                      <a:pt x="2" y="158"/>
                    </a:lnTo>
                    <a:lnTo>
                      <a:pt x="0" y="208"/>
                    </a:lnTo>
                    <a:lnTo>
                      <a:pt x="5" y="255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2"/>
                    </a:lnTo>
                    <a:lnTo>
                      <a:pt x="119" y="461"/>
                    </a:lnTo>
                    <a:lnTo>
                      <a:pt x="141" y="474"/>
                    </a:lnTo>
                    <a:lnTo>
                      <a:pt x="165" y="488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6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4"/>
                    </a:lnTo>
                    <a:lnTo>
                      <a:pt x="315" y="430"/>
                    </a:lnTo>
                    <a:lnTo>
                      <a:pt x="329" y="401"/>
                    </a:lnTo>
                    <a:lnTo>
                      <a:pt x="353" y="349"/>
                    </a:lnTo>
                    <a:lnTo>
                      <a:pt x="373" y="300"/>
                    </a:lnTo>
                    <a:lnTo>
                      <a:pt x="400" y="239"/>
                    </a:lnTo>
                    <a:lnTo>
                      <a:pt x="430" y="186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04" name="Line 56"/>
              <p:cNvSpPr>
                <a:spLocks noChangeShapeType="1"/>
              </p:cNvSpPr>
              <p:nvPr/>
            </p:nvSpPr>
            <p:spPr bwMode="auto">
              <a:xfrm flipH="1">
                <a:off x="2601" y="2812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05" name="Group 57"/>
            <p:cNvGrpSpPr>
              <a:grpSpLocks/>
            </p:cNvGrpSpPr>
            <p:nvPr/>
          </p:nvGrpSpPr>
          <p:grpSpPr bwMode="auto">
            <a:xfrm>
              <a:off x="2878" y="1255"/>
              <a:ext cx="423" cy="233"/>
              <a:chOff x="2476" y="2845"/>
              <a:chExt cx="361" cy="249"/>
            </a:xfrm>
          </p:grpSpPr>
          <p:sp>
            <p:nvSpPr>
              <p:cNvPr id="442406" name="Freeform 58"/>
              <p:cNvSpPr>
                <a:spLocks/>
              </p:cNvSpPr>
              <p:nvPr/>
            </p:nvSpPr>
            <p:spPr bwMode="auto">
              <a:xfrm>
                <a:off x="2476" y="2936"/>
                <a:ext cx="133" cy="105"/>
              </a:xfrm>
              <a:custGeom>
                <a:avLst/>
                <a:gdLst>
                  <a:gd name="T0" fmla="*/ 265 w 265"/>
                  <a:gd name="T1" fmla="*/ 16 h 210"/>
                  <a:gd name="T2" fmla="*/ 193 w 265"/>
                  <a:gd name="T3" fmla="*/ 0 h 210"/>
                  <a:gd name="T4" fmla="*/ 170 w 265"/>
                  <a:gd name="T5" fmla="*/ 2 h 210"/>
                  <a:gd name="T6" fmla="*/ 148 w 265"/>
                  <a:gd name="T7" fmla="*/ 9 h 210"/>
                  <a:gd name="T8" fmla="*/ 128 w 265"/>
                  <a:gd name="T9" fmla="*/ 18 h 210"/>
                  <a:gd name="T10" fmla="*/ 108 w 265"/>
                  <a:gd name="T11" fmla="*/ 29 h 210"/>
                  <a:gd name="T12" fmla="*/ 92 w 265"/>
                  <a:gd name="T13" fmla="*/ 41 h 210"/>
                  <a:gd name="T14" fmla="*/ 77 w 265"/>
                  <a:gd name="T15" fmla="*/ 57 h 210"/>
                  <a:gd name="T16" fmla="*/ 63 w 265"/>
                  <a:gd name="T17" fmla="*/ 71 h 210"/>
                  <a:gd name="T18" fmla="*/ 51 w 265"/>
                  <a:gd name="T19" fmla="*/ 88 h 210"/>
                  <a:gd name="T20" fmla="*/ 37 w 265"/>
                  <a:gd name="T21" fmla="*/ 114 h 210"/>
                  <a:gd name="T22" fmla="*/ 26 w 265"/>
                  <a:gd name="T23" fmla="*/ 136 h 210"/>
                  <a:gd name="T24" fmla="*/ 12 w 265"/>
                  <a:gd name="T25" fmla="*/ 169 h 210"/>
                  <a:gd name="T26" fmla="*/ 0 w 265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210"/>
                  <a:gd name="T44" fmla="*/ 265 w 265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210">
                    <a:moveTo>
                      <a:pt x="265" y="16"/>
                    </a:moveTo>
                    <a:lnTo>
                      <a:pt x="193" y="0"/>
                    </a:lnTo>
                    <a:lnTo>
                      <a:pt x="170" y="2"/>
                    </a:lnTo>
                    <a:lnTo>
                      <a:pt x="148" y="9"/>
                    </a:lnTo>
                    <a:lnTo>
                      <a:pt x="128" y="18"/>
                    </a:lnTo>
                    <a:lnTo>
                      <a:pt x="108" y="29"/>
                    </a:lnTo>
                    <a:lnTo>
                      <a:pt x="92" y="41"/>
                    </a:lnTo>
                    <a:lnTo>
                      <a:pt x="77" y="57"/>
                    </a:lnTo>
                    <a:lnTo>
                      <a:pt x="63" y="71"/>
                    </a:lnTo>
                    <a:lnTo>
                      <a:pt x="51" y="88"/>
                    </a:lnTo>
                    <a:lnTo>
                      <a:pt x="37" y="114"/>
                    </a:lnTo>
                    <a:lnTo>
                      <a:pt x="26" y="136"/>
                    </a:lnTo>
                    <a:lnTo>
                      <a:pt x="12" y="169"/>
                    </a:lnTo>
                    <a:lnTo>
                      <a:pt x="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07" name="Group 59"/>
              <p:cNvGrpSpPr>
                <a:grpSpLocks/>
              </p:cNvGrpSpPr>
              <p:nvPr/>
            </p:nvGrpSpPr>
            <p:grpSpPr bwMode="auto">
              <a:xfrm>
                <a:off x="2583" y="2845"/>
                <a:ext cx="254" cy="249"/>
                <a:chOff x="2583" y="2845"/>
                <a:chExt cx="254" cy="249"/>
              </a:xfrm>
            </p:grpSpPr>
            <p:sp>
              <p:nvSpPr>
                <p:cNvPr id="442408" name="Freeform 60"/>
                <p:cNvSpPr>
                  <a:spLocks/>
                </p:cNvSpPr>
                <p:nvPr/>
              </p:nvSpPr>
              <p:spPr bwMode="auto">
                <a:xfrm>
                  <a:off x="2583" y="2845"/>
                  <a:ext cx="254" cy="249"/>
                </a:xfrm>
                <a:custGeom>
                  <a:avLst/>
                  <a:gdLst>
                    <a:gd name="T0" fmla="*/ 509 w 509"/>
                    <a:gd name="T1" fmla="*/ 437 h 499"/>
                    <a:gd name="T2" fmla="*/ 407 w 509"/>
                    <a:gd name="T3" fmla="*/ 441 h 499"/>
                    <a:gd name="T4" fmla="*/ 354 w 509"/>
                    <a:gd name="T5" fmla="*/ 449 h 499"/>
                    <a:gd name="T6" fmla="*/ 299 w 509"/>
                    <a:gd name="T7" fmla="*/ 464 h 499"/>
                    <a:gd name="T8" fmla="*/ 240 w 509"/>
                    <a:gd name="T9" fmla="*/ 481 h 499"/>
                    <a:gd name="T10" fmla="*/ 193 w 509"/>
                    <a:gd name="T11" fmla="*/ 495 h 499"/>
                    <a:gd name="T12" fmla="*/ 160 w 509"/>
                    <a:gd name="T13" fmla="*/ 499 h 499"/>
                    <a:gd name="T14" fmla="*/ 129 w 509"/>
                    <a:gd name="T15" fmla="*/ 499 h 499"/>
                    <a:gd name="T16" fmla="*/ 99 w 509"/>
                    <a:gd name="T17" fmla="*/ 491 h 499"/>
                    <a:gd name="T18" fmla="*/ 72 w 509"/>
                    <a:gd name="T19" fmla="*/ 473 h 499"/>
                    <a:gd name="T20" fmla="*/ 55 w 509"/>
                    <a:gd name="T21" fmla="*/ 460 h 499"/>
                    <a:gd name="T22" fmla="*/ 38 w 509"/>
                    <a:gd name="T23" fmla="*/ 437 h 499"/>
                    <a:gd name="T24" fmla="*/ 27 w 509"/>
                    <a:gd name="T25" fmla="*/ 419 h 499"/>
                    <a:gd name="T26" fmla="*/ 14 w 509"/>
                    <a:gd name="T27" fmla="*/ 396 h 499"/>
                    <a:gd name="T28" fmla="*/ 7 w 509"/>
                    <a:gd name="T29" fmla="*/ 373 h 499"/>
                    <a:gd name="T30" fmla="*/ 2 w 509"/>
                    <a:gd name="T31" fmla="*/ 341 h 499"/>
                    <a:gd name="T32" fmla="*/ 0 w 509"/>
                    <a:gd name="T33" fmla="*/ 291 h 499"/>
                    <a:gd name="T34" fmla="*/ 6 w 509"/>
                    <a:gd name="T35" fmla="*/ 244 h 499"/>
                    <a:gd name="T36" fmla="*/ 57 w 509"/>
                    <a:gd name="T37" fmla="*/ 110 h 499"/>
                    <a:gd name="T38" fmla="*/ 81 w 509"/>
                    <a:gd name="T39" fmla="*/ 79 h 499"/>
                    <a:gd name="T40" fmla="*/ 99 w 509"/>
                    <a:gd name="T41" fmla="*/ 57 h 499"/>
                    <a:gd name="T42" fmla="*/ 119 w 509"/>
                    <a:gd name="T43" fmla="*/ 38 h 499"/>
                    <a:gd name="T44" fmla="*/ 142 w 509"/>
                    <a:gd name="T45" fmla="*/ 25 h 499"/>
                    <a:gd name="T46" fmla="*/ 166 w 509"/>
                    <a:gd name="T47" fmla="*/ 11 h 499"/>
                    <a:gd name="T48" fmla="*/ 189 w 509"/>
                    <a:gd name="T49" fmla="*/ 5 h 499"/>
                    <a:gd name="T50" fmla="*/ 214 w 509"/>
                    <a:gd name="T51" fmla="*/ 0 h 499"/>
                    <a:gd name="T52" fmla="*/ 237 w 509"/>
                    <a:gd name="T53" fmla="*/ 3 h 499"/>
                    <a:gd name="T54" fmla="*/ 257 w 509"/>
                    <a:gd name="T55" fmla="*/ 9 h 499"/>
                    <a:gd name="T56" fmla="*/ 281 w 509"/>
                    <a:gd name="T57" fmla="*/ 25 h 499"/>
                    <a:gd name="T58" fmla="*/ 299 w 509"/>
                    <a:gd name="T59" fmla="*/ 45 h 499"/>
                    <a:gd name="T60" fmla="*/ 315 w 509"/>
                    <a:gd name="T61" fmla="*/ 69 h 499"/>
                    <a:gd name="T62" fmla="*/ 330 w 509"/>
                    <a:gd name="T63" fmla="*/ 97 h 499"/>
                    <a:gd name="T64" fmla="*/ 354 w 509"/>
                    <a:gd name="T65" fmla="*/ 150 h 499"/>
                    <a:gd name="T66" fmla="*/ 374 w 509"/>
                    <a:gd name="T67" fmla="*/ 198 h 499"/>
                    <a:gd name="T68" fmla="*/ 400 w 509"/>
                    <a:gd name="T69" fmla="*/ 260 h 499"/>
                    <a:gd name="T70" fmla="*/ 431 w 509"/>
                    <a:gd name="T71" fmla="*/ 313 h 499"/>
                    <a:gd name="T72" fmla="*/ 509 w 509"/>
                    <a:gd name="T73" fmla="*/ 437 h 4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9"/>
                    <a:gd name="T113" fmla="*/ 509 w 509"/>
                    <a:gd name="T114" fmla="*/ 499 h 4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9">
                      <a:moveTo>
                        <a:pt x="509" y="437"/>
                      </a:moveTo>
                      <a:lnTo>
                        <a:pt x="407" y="441"/>
                      </a:lnTo>
                      <a:lnTo>
                        <a:pt x="354" y="449"/>
                      </a:lnTo>
                      <a:lnTo>
                        <a:pt x="299" y="464"/>
                      </a:lnTo>
                      <a:lnTo>
                        <a:pt x="240" y="481"/>
                      </a:lnTo>
                      <a:lnTo>
                        <a:pt x="193" y="495"/>
                      </a:lnTo>
                      <a:lnTo>
                        <a:pt x="160" y="499"/>
                      </a:lnTo>
                      <a:lnTo>
                        <a:pt x="129" y="499"/>
                      </a:lnTo>
                      <a:lnTo>
                        <a:pt x="99" y="491"/>
                      </a:lnTo>
                      <a:lnTo>
                        <a:pt x="72" y="473"/>
                      </a:lnTo>
                      <a:lnTo>
                        <a:pt x="55" y="460"/>
                      </a:lnTo>
                      <a:lnTo>
                        <a:pt x="38" y="437"/>
                      </a:lnTo>
                      <a:lnTo>
                        <a:pt x="27" y="419"/>
                      </a:lnTo>
                      <a:lnTo>
                        <a:pt x="14" y="396"/>
                      </a:lnTo>
                      <a:lnTo>
                        <a:pt x="7" y="373"/>
                      </a:lnTo>
                      <a:lnTo>
                        <a:pt x="2" y="341"/>
                      </a:lnTo>
                      <a:lnTo>
                        <a:pt x="0" y="291"/>
                      </a:lnTo>
                      <a:lnTo>
                        <a:pt x="6" y="244"/>
                      </a:lnTo>
                      <a:lnTo>
                        <a:pt x="57" y="110"/>
                      </a:lnTo>
                      <a:lnTo>
                        <a:pt x="81" y="79"/>
                      </a:lnTo>
                      <a:lnTo>
                        <a:pt x="99" y="57"/>
                      </a:lnTo>
                      <a:lnTo>
                        <a:pt x="119" y="38"/>
                      </a:lnTo>
                      <a:lnTo>
                        <a:pt x="142" y="25"/>
                      </a:lnTo>
                      <a:lnTo>
                        <a:pt x="166" y="11"/>
                      </a:lnTo>
                      <a:lnTo>
                        <a:pt x="189" y="5"/>
                      </a:lnTo>
                      <a:lnTo>
                        <a:pt x="214" y="0"/>
                      </a:lnTo>
                      <a:lnTo>
                        <a:pt x="237" y="3"/>
                      </a:lnTo>
                      <a:lnTo>
                        <a:pt x="257" y="9"/>
                      </a:lnTo>
                      <a:lnTo>
                        <a:pt x="281" y="25"/>
                      </a:lnTo>
                      <a:lnTo>
                        <a:pt x="299" y="45"/>
                      </a:lnTo>
                      <a:lnTo>
                        <a:pt x="315" y="69"/>
                      </a:lnTo>
                      <a:lnTo>
                        <a:pt x="330" y="97"/>
                      </a:lnTo>
                      <a:lnTo>
                        <a:pt x="354" y="150"/>
                      </a:lnTo>
                      <a:lnTo>
                        <a:pt x="374" y="198"/>
                      </a:lnTo>
                      <a:lnTo>
                        <a:pt x="400" y="260"/>
                      </a:lnTo>
                      <a:lnTo>
                        <a:pt x="431" y="313"/>
                      </a:lnTo>
                      <a:lnTo>
                        <a:pt x="509" y="43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09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" y="2937"/>
                  <a:ext cx="237" cy="125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10" name="Group 62"/>
            <p:cNvGrpSpPr>
              <a:grpSpLocks/>
            </p:cNvGrpSpPr>
            <p:nvPr/>
          </p:nvGrpSpPr>
          <p:grpSpPr bwMode="auto">
            <a:xfrm>
              <a:off x="2455" y="1255"/>
              <a:ext cx="423" cy="233"/>
              <a:chOff x="2115" y="2845"/>
              <a:chExt cx="361" cy="249"/>
            </a:xfrm>
          </p:grpSpPr>
          <p:sp>
            <p:nvSpPr>
              <p:cNvPr id="442411" name="Freeform 63"/>
              <p:cNvSpPr>
                <a:spLocks/>
              </p:cNvSpPr>
              <p:nvPr/>
            </p:nvSpPr>
            <p:spPr bwMode="auto">
              <a:xfrm>
                <a:off x="2341" y="2937"/>
                <a:ext cx="135" cy="105"/>
              </a:xfrm>
              <a:custGeom>
                <a:avLst/>
                <a:gdLst>
                  <a:gd name="T0" fmla="*/ 0 w 270"/>
                  <a:gd name="T1" fmla="*/ 15 h 210"/>
                  <a:gd name="T2" fmla="*/ 77 w 270"/>
                  <a:gd name="T3" fmla="*/ 0 h 210"/>
                  <a:gd name="T4" fmla="*/ 100 w 270"/>
                  <a:gd name="T5" fmla="*/ 3 h 210"/>
                  <a:gd name="T6" fmla="*/ 122 w 270"/>
                  <a:gd name="T7" fmla="*/ 9 h 210"/>
                  <a:gd name="T8" fmla="*/ 142 w 270"/>
                  <a:gd name="T9" fmla="*/ 19 h 210"/>
                  <a:gd name="T10" fmla="*/ 162 w 270"/>
                  <a:gd name="T11" fmla="*/ 30 h 210"/>
                  <a:gd name="T12" fmla="*/ 178 w 270"/>
                  <a:gd name="T13" fmla="*/ 42 h 210"/>
                  <a:gd name="T14" fmla="*/ 193 w 270"/>
                  <a:gd name="T15" fmla="*/ 58 h 210"/>
                  <a:gd name="T16" fmla="*/ 207 w 270"/>
                  <a:gd name="T17" fmla="*/ 71 h 210"/>
                  <a:gd name="T18" fmla="*/ 219 w 270"/>
                  <a:gd name="T19" fmla="*/ 89 h 210"/>
                  <a:gd name="T20" fmla="*/ 233 w 270"/>
                  <a:gd name="T21" fmla="*/ 114 h 210"/>
                  <a:gd name="T22" fmla="*/ 244 w 270"/>
                  <a:gd name="T23" fmla="*/ 136 h 210"/>
                  <a:gd name="T24" fmla="*/ 258 w 270"/>
                  <a:gd name="T25" fmla="*/ 170 h 210"/>
                  <a:gd name="T26" fmla="*/ 270 w 270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"/>
                  <a:gd name="T43" fmla="*/ 0 h 210"/>
                  <a:gd name="T44" fmla="*/ 270 w 270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" h="210">
                    <a:moveTo>
                      <a:pt x="0" y="15"/>
                    </a:moveTo>
                    <a:lnTo>
                      <a:pt x="77" y="0"/>
                    </a:lnTo>
                    <a:lnTo>
                      <a:pt x="100" y="3"/>
                    </a:lnTo>
                    <a:lnTo>
                      <a:pt x="122" y="9"/>
                    </a:lnTo>
                    <a:lnTo>
                      <a:pt x="142" y="19"/>
                    </a:lnTo>
                    <a:lnTo>
                      <a:pt x="162" y="30"/>
                    </a:lnTo>
                    <a:lnTo>
                      <a:pt x="178" y="42"/>
                    </a:lnTo>
                    <a:lnTo>
                      <a:pt x="193" y="58"/>
                    </a:lnTo>
                    <a:lnTo>
                      <a:pt x="207" y="71"/>
                    </a:lnTo>
                    <a:lnTo>
                      <a:pt x="219" y="89"/>
                    </a:lnTo>
                    <a:lnTo>
                      <a:pt x="233" y="114"/>
                    </a:lnTo>
                    <a:lnTo>
                      <a:pt x="244" y="136"/>
                    </a:lnTo>
                    <a:lnTo>
                      <a:pt x="258" y="170"/>
                    </a:lnTo>
                    <a:lnTo>
                      <a:pt x="27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12" name="Group 64"/>
              <p:cNvGrpSpPr>
                <a:grpSpLocks/>
              </p:cNvGrpSpPr>
              <p:nvPr/>
            </p:nvGrpSpPr>
            <p:grpSpPr bwMode="auto">
              <a:xfrm>
                <a:off x="2115" y="2845"/>
                <a:ext cx="254" cy="249"/>
                <a:chOff x="2115" y="2845"/>
                <a:chExt cx="254" cy="249"/>
              </a:xfrm>
            </p:grpSpPr>
            <p:sp>
              <p:nvSpPr>
                <p:cNvPr id="442413" name="Freeform 65"/>
                <p:cNvSpPr>
                  <a:spLocks/>
                </p:cNvSpPr>
                <p:nvPr/>
              </p:nvSpPr>
              <p:spPr bwMode="auto">
                <a:xfrm>
                  <a:off x="2115" y="2845"/>
                  <a:ext cx="254" cy="249"/>
                </a:xfrm>
                <a:custGeom>
                  <a:avLst/>
                  <a:gdLst>
                    <a:gd name="T0" fmla="*/ 0 w 509"/>
                    <a:gd name="T1" fmla="*/ 436 h 498"/>
                    <a:gd name="T2" fmla="*/ 102 w 509"/>
                    <a:gd name="T3" fmla="*/ 440 h 498"/>
                    <a:gd name="T4" fmla="*/ 155 w 509"/>
                    <a:gd name="T5" fmla="*/ 448 h 498"/>
                    <a:gd name="T6" fmla="*/ 210 w 509"/>
                    <a:gd name="T7" fmla="*/ 463 h 498"/>
                    <a:gd name="T8" fmla="*/ 269 w 509"/>
                    <a:gd name="T9" fmla="*/ 480 h 498"/>
                    <a:gd name="T10" fmla="*/ 316 w 509"/>
                    <a:gd name="T11" fmla="*/ 494 h 498"/>
                    <a:gd name="T12" fmla="*/ 349 w 509"/>
                    <a:gd name="T13" fmla="*/ 498 h 498"/>
                    <a:gd name="T14" fmla="*/ 380 w 509"/>
                    <a:gd name="T15" fmla="*/ 498 h 498"/>
                    <a:gd name="T16" fmla="*/ 410 w 509"/>
                    <a:gd name="T17" fmla="*/ 490 h 498"/>
                    <a:gd name="T18" fmla="*/ 437 w 509"/>
                    <a:gd name="T19" fmla="*/ 472 h 498"/>
                    <a:gd name="T20" fmla="*/ 454 w 509"/>
                    <a:gd name="T21" fmla="*/ 459 h 498"/>
                    <a:gd name="T22" fmla="*/ 471 w 509"/>
                    <a:gd name="T23" fmla="*/ 436 h 498"/>
                    <a:gd name="T24" fmla="*/ 482 w 509"/>
                    <a:gd name="T25" fmla="*/ 419 h 498"/>
                    <a:gd name="T26" fmla="*/ 495 w 509"/>
                    <a:gd name="T27" fmla="*/ 396 h 498"/>
                    <a:gd name="T28" fmla="*/ 502 w 509"/>
                    <a:gd name="T29" fmla="*/ 373 h 498"/>
                    <a:gd name="T30" fmla="*/ 507 w 509"/>
                    <a:gd name="T31" fmla="*/ 340 h 498"/>
                    <a:gd name="T32" fmla="*/ 509 w 509"/>
                    <a:gd name="T33" fmla="*/ 291 h 498"/>
                    <a:gd name="T34" fmla="*/ 503 w 509"/>
                    <a:gd name="T35" fmla="*/ 244 h 498"/>
                    <a:gd name="T36" fmla="*/ 452 w 509"/>
                    <a:gd name="T37" fmla="*/ 109 h 498"/>
                    <a:gd name="T38" fmla="*/ 428 w 509"/>
                    <a:gd name="T39" fmla="*/ 78 h 498"/>
                    <a:gd name="T40" fmla="*/ 410 w 509"/>
                    <a:gd name="T41" fmla="*/ 56 h 498"/>
                    <a:gd name="T42" fmla="*/ 390 w 509"/>
                    <a:gd name="T43" fmla="*/ 38 h 498"/>
                    <a:gd name="T44" fmla="*/ 367 w 509"/>
                    <a:gd name="T45" fmla="*/ 24 h 498"/>
                    <a:gd name="T46" fmla="*/ 343 w 509"/>
                    <a:gd name="T47" fmla="*/ 11 h 498"/>
                    <a:gd name="T48" fmla="*/ 320 w 509"/>
                    <a:gd name="T49" fmla="*/ 4 h 498"/>
                    <a:gd name="T50" fmla="*/ 295 w 509"/>
                    <a:gd name="T51" fmla="*/ 0 h 498"/>
                    <a:gd name="T52" fmla="*/ 272 w 509"/>
                    <a:gd name="T53" fmla="*/ 3 h 498"/>
                    <a:gd name="T54" fmla="*/ 252 w 509"/>
                    <a:gd name="T55" fmla="*/ 8 h 498"/>
                    <a:gd name="T56" fmla="*/ 228 w 509"/>
                    <a:gd name="T57" fmla="*/ 24 h 498"/>
                    <a:gd name="T58" fmla="*/ 210 w 509"/>
                    <a:gd name="T59" fmla="*/ 44 h 498"/>
                    <a:gd name="T60" fmla="*/ 194 w 509"/>
                    <a:gd name="T61" fmla="*/ 68 h 498"/>
                    <a:gd name="T62" fmla="*/ 179 w 509"/>
                    <a:gd name="T63" fmla="*/ 97 h 498"/>
                    <a:gd name="T64" fmla="*/ 155 w 509"/>
                    <a:gd name="T65" fmla="*/ 149 h 498"/>
                    <a:gd name="T66" fmla="*/ 135 w 509"/>
                    <a:gd name="T67" fmla="*/ 198 h 498"/>
                    <a:gd name="T68" fmla="*/ 109 w 509"/>
                    <a:gd name="T69" fmla="*/ 260 h 498"/>
                    <a:gd name="T70" fmla="*/ 78 w 509"/>
                    <a:gd name="T71" fmla="*/ 312 h 498"/>
                    <a:gd name="T72" fmla="*/ 0 w 509"/>
                    <a:gd name="T73" fmla="*/ 436 h 49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8"/>
                    <a:gd name="T113" fmla="*/ 509 w 509"/>
                    <a:gd name="T114" fmla="*/ 498 h 49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8">
                      <a:moveTo>
                        <a:pt x="0" y="436"/>
                      </a:moveTo>
                      <a:lnTo>
                        <a:pt x="102" y="440"/>
                      </a:lnTo>
                      <a:lnTo>
                        <a:pt x="155" y="448"/>
                      </a:lnTo>
                      <a:lnTo>
                        <a:pt x="210" y="463"/>
                      </a:lnTo>
                      <a:lnTo>
                        <a:pt x="269" y="480"/>
                      </a:lnTo>
                      <a:lnTo>
                        <a:pt x="316" y="494"/>
                      </a:lnTo>
                      <a:lnTo>
                        <a:pt x="349" y="498"/>
                      </a:lnTo>
                      <a:lnTo>
                        <a:pt x="380" y="498"/>
                      </a:lnTo>
                      <a:lnTo>
                        <a:pt x="410" y="490"/>
                      </a:lnTo>
                      <a:lnTo>
                        <a:pt x="437" y="472"/>
                      </a:lnTo>
                      <a:lnTo>
                        <a:pt x="454" y="459"/>
                      </a:lnTo>
                      <a:lnTo>
                        <a:pt x="471" y="436"/>
                      </a:lnTo>
                      <a:lnTo>
                        <a:pt x="482" y="419"/>
                      </a:lnTo>
                      <a:lnTo>
                        <a:pt x="495" y="396"/>
                      </a:lnTo>
                      <a:lnTo>
                        <a:pt x="502" y="373"/>
                      </a:lnTo>
                      <a:lnTo>
                        <a:pt x="507" y="340"/>
                      </a:lnTo>
                      <a:lnTo>
                        <a:pt x="509" y="291"/>
                      </a:lnTo>
                      <a:lnTo>
                        <a:pt x="503" y="244"/>
                      </a:lnTo>
                      <a:lnTo>
                        <a:pt x="452" y="109"/>
                      </a:lnTo>
                      <a:lnTo>
                        <a:pt x="428" y="78"/>
                      </a:lnTo>
                      <a:lnTo>
                        <a:pt x="410" y="56"/>
                      </a:lnTo>
                      <a:lnTo>
                        <a:pt x="390" y="38"/>
                      </a:lnTo>
                      <a:lnTo>
                        <a:pt x="367" y="24"/>
                      </a:lnTo>
                      <a:lnTo>
                        <a:pt x="343" y="11"/>
                      </a:lnTo>
                      <a:lnTo>
                        <a:pt x="320" y="4"/>
                      </a:lnTo>
                      <a:lnTo>
                        <a:pt x="295" y="0"/>
                      </a:lnTo>
                      <a:lnTo>
                        <a:pt x="272" y="3"/>
                      </a:lnTo>
                      <a:lnTo>
                        <a:pt x="252" y="8"/>
                      </a:lnTo>
                      <a:lnTo>
                        <a:pt x="228" y="24"/>
                      </a:lnTo>
                      <a:lnTo>
                        <a:pt x="210" y="44"/>
                      </a:lnTo>
                      <a:lnTo>
                        <a:pt x="194" y="68"/>
                      </a:lnTo>
                      <a:lnTo>
                        <a:pt x="179" y="97"/>
                      </a:lnTo>
                      <a:lnTo>
                        <a:pt x="155" y="149"/>
                      </a:lnTo>
                      <a:lnTo>
                        <a:pt x="135" y="198"/>
                      </a:lnTo>
                      <a:lnTo>
                        <a:pt x="109" y="260"/>
                      </a:lnTo>
                      <a:lnTo>
                        <a:pt x="78" y="312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1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116" y="2938"/>
                  <a:ext cx="237" cy="124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15" name="Group 67"/>
            <p:cNvGrpSpPr>
              <a:grpSpLocks/>
            </p:cNvGrpSpPr>
            <p:nvPr/>
          </p:nvGrpSpPr>
          <p:grpSpPr bwMode="auto">
            <a:xfrm>
              <a:off x="2453" y="1194"/>
              <a:ext cx="298" cy="234"/>
              <a:chOff x="2113" y="2781"/>
              <a:chExt cx="254" cy="249"/>
            </a:xfrm>
          </p:grpSpPr>
          <p:sp>
            <p:nvSpPr>
              <p:cNvPr id="442416" name="Freeform 68"/>
              <p:cNvSpPr>
                <a:spLocks/>
              </p:cNvSpPr>
              <p:nvPr/>
            </p:nvSpPr>
            <p:spPr bwMode="auto">
              <a:xfrm>
                <a:off x="2113" y="2781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7 h 498"/>
                  <a:gd name="T4" fmla="*/ 155 w 508"/>
                  <a:gd name="T5" fmla="*/ 49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5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1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3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8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5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7"/>
                    </a:lnTo>
                    <a:lnTo>
                      <a:pt x="155" y="49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5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1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3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8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5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17" name="Line 69"/>
              <p:cNvSpPr>
                <a:spLocks noChangeShapeType="1"/>
              </p:cNvSpPr>
              <p:nvPr/>
            </p:nvSpPr>
            <p:spPr bwMode="auto">
              <a:xfrm>
                <a:off x="2114" y="2813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18" name="Group 70"/>
            <p:cNvGrpSpPr>
              <a:grpSpLocks/>
            </p:cNvGrpSpPr>
            <p:nvPr/>
          </p:nvGrpSpPr>
          <p:grpSpPr bwMode="auto">
            <a:xfrm>
              <a:off x="2166" y="1552"/>
              <a:ext cx="710" cy="257"/>
              <a:chOff x="1868" y="3162"/>
              <a:chExt cx="606" cy="273"/>
            </a:xfrm>
          </p:grpSpPr>
          <p:sp>
            <p:nvSpPr>
              <p:cNvPr id="442419" name="Freeform 71"/>
              <p:cNvSpPr>
                <a:spLocks/>
              </p:cNvSpPr>
              <p:nvPr/>
            </p:nvSpPr>
            <p:spPr bwMode="auto">
              <a:xfrm>
                <a:off x="2142" y="3224"/>
                <a:ext cx="332" cy="136"/>
              </a:xfrm>
              <a:custGeom>
                <a:avLst/>
                <a:gdLst>
                  <a:gd name="T0" fmla="*/ 0 w 666"/>
                  <a:gd name="T1" fmla="*/ 97 h 272"/>
                  <a:gd name="T2" fmla="*/ 227 w 666"/>
                  <a:gd name="T3" fmla="*/ 0 h 272"/>
                  <a:gd name="T4" fmla="*/ 292 w 666"/>
                  <a:gd name="T5" fmla="*/ 9 h 272"/>
                  <a:gd name="T6" fmla="*/ 349 w 666"/>
                  <a:gd name="T7" fmla="*/ 17 h 272"/>
                  <a:gd name="T8" fmla="*/ 414 w 666"/>
                  <a:gd name="T9" fmla="*/ 42 h 272"/>
                  <a:gd name="T10" fmla="*/ 458 w 666"/>
                  <a:gd name="T11" fmla="*/ 66 h 272"/>
                  <a:gd name="T12" fmla="*/ 509 w 666"/>
                  <a:gd name="T13" fmla="*/ 94 h 272"/>
                  <a:gd name="T14" fmla="*/ 550 w 666"/>
                  <a:gd name="T15" fmla="*/ 118 h 272"/>
                  <a:gd name="T16" fmla="*/ 594 w 666"/>
                  <a:gd name="T17" fmla="*/ 171 h 272"/>
                  <a:gd name="T18" fmla="*/ 625 w 666"/>
                  <a:gd name="T19" fmla="*/ 215 h 272"/>
                  <a:gd name="T20" fmla="*/ 666 w 666"/>
                  <a:gd name="T21" fmla="*/ 272 h 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6"/>
                  <a:gd name="T34" fmla="*/ 0 h 272"/>
                  <a:gd name="T35" fmla="*/ 666 w 666"/>
                  <a:gd name="T36" fmla="*/ 272 h 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6" h="272">
                    <a:moveTo>
                      <a:pt x="0" y="97"/>
                    </a:moveTo>
                    <a:lnTo>
                      <a:pt x="227" y="0"/>
                    </a:lnTo>
                    <a:lnTo>
                      <a:pt x="292" y="9"/>
                    </a:lnTo>
                    <a:lnTo>
                      <a:pt x="349" y="17"/>
                    </a:lnTo>
                    <a:lnTo>
                      <a:pt x="414" y="42"/>
                    </a:lnTo>
                    <a:lnTo>
                      <a:pt x="458" y="66"/>
                    </a:lnTo>
                    <a:lnTo>
                      <a:pt x="509" y="94"/>
                    </a:lnTo>
                    <a:lnTo>
                      <a:pt x="550" y="118"/>
                    </a:lnTo>
                    <a:lnTo>
                      <a:pt x="594" y="171"/>
                    </a:lnTo>
                    <a:lnTo>
                      <a:pt x="625" y="215"/>
                    </a:lnTo>
                    <a:lnTo>
                      <a:pt x="666" y="27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20" name="Group 72"/>
              <p:cNvGrpSpPr>
                <a:grpSpLocks/>
              </p:cNvGrpSpPr>
              <p:nvPr/>
            </p:nvGrpSpPr>
            <p:grpSpPr bwMode="auto">
              <a:xfrm>
                <a:off x="1868" y="3162"/>
                <a:ext cx="316" cy="273"/>
                <a:chOff x="1868" y="3162"/>
                <a:chExt cx="316" cy="273"/>
              </a:xfrm>
            </p:grpSpPr>
            <p:sp>
              <p:nvSpPr>
                <p:cNvPr id="442421" name="Freeform 73"/>
                <p:cNvSpPr>
                  <a:spLocks/>
                </p:cNvSpPr>
                <p:nvPr/>
              </p:nvSpPr>
              <p:spPr bwMode="auto">
                <a:xfrm>
                  <a:off x="1868" y="3162"/>
                  <a:ext cx="316" cy="273"/>
                </a:xfrm>
                <a:custGeom>
                  <a:avLst/>
                  <a:gdLst>
                    <a:gd name="T0" fmla="*/ 0 w 633"/>
                    <a:gd name="T1" fmla="*/ 478 h 545"/>
                    <a:gd name="T2" fmla="*/ 127 w 633"/>
                    <a:gd name="T3" fmla="*/ 482 h 545"/>
                    <a:gd name="T4" fmla="*/ 193 w 633"/>
                    <a:gd name="T5" fmla="*/ 491 h 545"/>
                    <a:gd name="T6" fmla="*/ 261 w 633"/>
                    <a:gd name="T7" fmla="*/ 508 h 545"/>
                    <a:gd name="T8" fmla="*/ 334 w 633"/>
                    <a:gd name="T9" fmla="*/ 526 h 545"/>
                    <a:gd name="T10" fmla="*/ 393 w 633"/>
                    <a:gd name="T11" fmla="*/ 541 h 545"/>
                    <a:gd name="T12" fmla="*/ 434 w 633"/>
                    <a:gd name="T13" fmla="*/ 545 h 545"/>
                    <a:gd name="T14" fmla="*/ 473 w 633"/>
                    <a:gd name="T15" fmla="*/ 545 h 545"/>
                    <a:gd name="T16" fmla="*/ 510 w 633"/>
                    <a:gd name="T17" fmla="*/ 537 h 545"/>
                    <a:gd name="T18" fmla="*/ 544 w 633"/>
                    <a:gd name="T19" fmla="*/ 518 h 545"/>
                    <a:gd name="T20" fmla="*/ 565 w 633"/>
                    <a:gd name="T21" fmla="*/ 504 h 545"/>
                    <a:gd name="T22" fmla="*/ 586 w 633"/>
                    <a:gd name="T23" fmla="*/ 478 h 545"/>
                    <a:gd name="T24" fmla="*/ 599 w 633"/>
                    <a:gd name="T25" fmla="*/ 459 h 545"/>
                    <a:gd name="T26" fmla="*/ 616 w 633"/>
                    <a:gd name="T27" fmla="*/ 434 h 545"/>
                    <a:gd name="T28" fmla="*/ 624 w 633"/>
                    <a:gd name="T29" fmla="*/ 408 h 545"/>
                    <a:gd name="T30" fmla="*/ 630 w 633"/>
                    <a:gd name="T31" fmla="*/ 373 h 545"/>
                    <a:gd name="T32" fmla="*/ 633 w 633"/>
                    <a:gd name="T33" fmla="*/ 318 h 545"/>
                    <a:gd name="T34" fmla="*/ 626 w 633"/>
                    <a:gd name="T35" fmla="*/ 267 h 545"/>
                    <a:gd name="T36" fmla="*/ 562 w 633"/>
                    <a:gd name="T37" fmla="*/ 118 h 545"/>
                    <a:gd name="T38" fmla="*/ 533 w 633"/>
                    <a:gd name="T39" fmla="*/ 85 h 545"/>
                    <a:gd name="T40" fmla="*/ 510 w 633"/>
                    <a:gd name="T41" fmla="*/ 62 h 545"/>
                    <a:gd name="T42" fmla="*/ 485 w 633"/>
                    <a:gd name="T43" fmla="*/ 40 h 545"/>
                    <a:gd name="T44" fmla="*/ 457 w 633"/>
                    <a:gd name="T45" fmla="*/ 26 h 545"/>
                    <a:gd name="T46" fmla="*/ 427 w 633"/>
                    <a:gd name="T47" fmla="*/ 11 h 545"/>
                    <a:gd name="T48" fmla="*/ 398 w 633"/>
                    <a:gd name="T49" fmla="*/ 4 h 545"/>
                    <a:gd name="T50" fmla="*/ 366 w 633"/>
                    <a:gd name="T51" fmla="*/ 0 h 545"/>
                    <a:gd name="T52" fmla="*/ 338 w 633"/>
                    <a:gd name="T53" fmla="*/ 3 h 545"/>
                    <a:gd name="T54" fmla="*/ 313 w 633"/>
                    <a:gd name="T55" fmla="*/ 8 h 545"/>
                    <a:gd name="T56" fmla="*/ 283 w 633"/>
                    <a:gd name="T57" fmla="*/ 26 h 545"/>
                    <a:gd name="T58" fmla="*/ 261 w 633"/>
                    <a:gd name="T59" fmla="*/ 48 h 545"/>
                    <a:gd name="T60" fmla="*/ 240 w 633"/>
                    <a:gd name="T61" fmla="*/ 74 h 545"/>
                    <a:gd name="T62" fmla="*/ 222 w 633"/>
                    <a:gd name="T63" fmla="*/ 105 h 545"/>
                    <a:gd name="T64" fmla="*/ 193 w 633"/>
                    <a:gd name="T65" fmla="*/ 163 h 545"/>
                    <a:gd name="T66" fmla="*/ 168 w 633"/>
                    <a:gd name="T67" fmla="*/ 217 h 545"/>
                    <a:gd name="T68" fmla="*/ 135 w 633"/>
                    <a:gd name="T69" fmla="*/ 284 h 545"/>
                    <a:gd name="T70" fmla="*/ 96 w 633"/>
                    <a:gd name="T71" fmla="*/ 342 h 545"/>
                    <a:gd name="T72" fmla="*/ 0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0" y="478"/>
                      </a:moveTo>
                      <a:lnTo>
                        <a:pt x="127" y="482"/>
                      </a:lnTo>
                      <a:lnTo>
                        <a:pt x="193" y="491"/>
                      </a:lnTo>
                      <a:lnTo>
                        <a:pt x="261" y="508"/>
                      </a:lnTo>
                      <a:lnTo>
                        <a:pt x="334" y="526"/>
                      </a:lnTo>
                      <a:lnTo>
                        <a:pt x="393" y="541"/>
                      </a:lnTo>
                      <a:lnTo>
                        <a:pt x="434" y="545"/>
                      </a:lnTo>
                      <a:lnTo>
                        <a:pt x="473" y="545"/>
                      </a:lnTo>
                      <a:lnTo>
                        <a:pt x="510" y="537"/>
                      </a:lnTo>
                      <a:lnTo>
                        <a:pt x="544" y="518"/>
                      </a:lnTo>
                      <a:lnTo>
                        <a:pt x="565" y="504"/>
                      </a:lnTo>
                      <a:lnTo>
                        <a:pt x="586" y="478"/>
                      </a:lnTo>
                      <a:lnTo>
                        <a:pt x="599" y="459"/>
                      </a:lnTo>
                      <a:lnTo>
                        <a:pt x="616" y="434"/>
                      </a:lnTo>
                      <a:lnTo>
                        <a:pt x="624" y="408"/>
                      </a:lnTo>
                      <a:lnTo>
                        <a:pt x="630" y="373"/>
                      </a:lnTo>
                      <a:lnTo>
                        <a:pt x="633" y="318"/>
                      </a:lnTo>
                      <a:lnTo>
                        <a:pt x="626" y="267"/>
                      </a:lnTo>
                      <a:lnTo>
                        <a:pt x="562" y="118"/>
                      </a:lnTo>
                      <a:lnTo>
                        <a:pt x="533" y="85"/>
                      </a:lnTo>
                      <a:lnTo>
                        <a:pt x="510" y="62"/>
                      </a:lnTo>
                      <a:lnTo>
                        <a:pt x="485" y="40"/>
                      </a:lnTo>
                      <a:lnTo>
                        <a:pt x="457" y="26"/>
                      </a:lnTo>
                      <a:lnTo>
                        <a:pt x="427" y="11"/>
                      </a:lnTo>
                      <a:lnTo>
                        <a:pt x="398" y="4"/>
                      </a:lnTo>
                      <a:lnTo>
                        <a:pt x="366" y="0"/>
                      </a:lnTo>
                      <a:lnTo>
                        <a:pt x="338" y="3"/>
                      </a:lnTo>
                      <a:lnTo>
                        <a:pt x="313" y="8"/>
                      </a:lnTo>
                      <a:lnTo>
                        <a:pt x="283" y="26"/>
                      </a:lnTo>
                      <a:lnTo>
                        <a:pt x="261" y="48"/>
                      </a:lnTo>
                      <a:lnTo>
                        <a:pt x="240" y="74"/>
                      </a:lnTo>
                      <a:lnTo>
                        <a:pt x="222" y="105"/>
                      </a:lnTo>
                      <a:lnTo>
                        <a:pt x="193" y="163"/>
                      </a:lnTo>
                      <a:lnTo>
                        <a:pt x="168" y="217"/>
                      </a:lnTo>
                      <a:lnTo>
                        <a:pt x="135" y="284"/>
                      </a:lnTo>
                      <a:lnTo>
                        <a:pt x="96" y="342"/>
                      </a:lnTo>
                      <a:lnTo>
                        <a:pt x="0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2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869" y="3263"/>
                  <a:ext cx="295" cy="137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42423" name="Group 75"/>
          <p:cNvGrpSpPr>
            <a:grpSpLocks/>
          </p:cNvGrpSpPr>
          <p:nvPr/>
        </p:nvGrpSpPr>
        <p:grpSpPr bwMode="auto">
          <a:xfrm>
            <a:off x="1100139" y="3651250"/>
            <a:ext cx="4657725" cy="2414588"/>
            <a:chOff x="3017" y="2022"/>
            <a:chExt cx="2503" cy="1620"/>
          </a:xfrm>
        </p:grpSpPr>
        <p:grpSp>
          <p:nvGrpSpPr>
            <p:cNvPr id="442424" name="Group 76"/>
            <p:cNvGrpSpPr>
              <a:grpSpLocks/>
            </p:cNvGrpSpPr>
            <p:nvPr/>
          </p:nvGrpSpPr>
          <p:grpSpPr bwMode="auto">
            <a:xfrm>
              <a:off x="3563" y="2022"/>
              <a:ext cx="251" cy="1620"/>
              <a:chOff x="1127" y="2118"/>
              <a:chExt cx="251" cy="1620"/>
            </a:xfrm>
          </p:grpSpPr>
          <p:sp>
            <p:nvSpPr>
              <p:cNvPr id="442425" name="Freeform 77"/>
              <p:cNvSpPr>
                <a:spLocks/>
              </p:cNvSpPr>
              <p:nvPr/>
            </p:nvSpPr>
            <p:spPr bwMode="auto">
              <a:xfrm>
                <a:off x="1127" y="2118"/>
                <a:ext cx="251" cy="344"/>
              </a:xfrm>
              <a:custGeom>
                <a:avLst/>
                <a:gdLst>
                  <a:gd name="T0" fmla="*/ 252 w 502"/>
                  <a:gd name="T1" fmla="*/ 0 h 689"/>
                  <a:gd name="T2" fmla="*/ 313 w 502"/>
                  <a:gd name="T3" fmla="*/ 139 h 689"/>
                  <a:gd name="T4" fmla="*/ 347 w 502"/>
                  <a:gd name="T5" fmla="*/ 202 h 689"/>
                  <a:gd name="T6" fmla="*/ 384 w 502"/>
                  <a:gd name="T7" fmla="*/ 256 h 689"/>
                  <a:gd name="T8" fmla="*/ 418 w 502"/>
                  <a:gd name="T9" fmla="*/ 301 h 689"/>
                  <a:gd name="T10" fmla="*/ 442 w 502"/>
                  <a:gd name="T11" fmla="*/ 334 h 689"/>
                  <a:gd name="T12" fmla="*/ 468 w 502"/>
                  <a:gd name="T13" fmla="*/ 371 h 689"/>
                  <a:gd name="T14" fmla="*/ 486 w 502"/>
                  <a:gd name="T15" fmla="*/ 409 h 689"/>
                  <a:gd name="T16" fmla="*/ 497 w 502"/>
                  <a:gd name="T17" fmla="*/ 440 h 689"/>
                  <a:gd name="T18" fmla="*/ 502 w 502"/>
                  <a:gd name="T19" fmla="*/ 480 h 689"/>
                  <a:gd name="T20" fmla="*/ 498 w 502"/>
                  <a:gd name="T21" fmla="*/ 522 h 689"/>
                  <a:gd name="T22" fmla="*/ 487 w 502"/>
                  <a:gd name="T23" fmla="*/ 561 h 689"/>
                  <a:gd name="T24" fmla="*/ 468 w 502"/>
                  <a:gd name="T25" fmla="*/ 598 h 689"/>
                  <a:gd name="T26" fmla="*/ 446 w 502"/>
                  <a:gd name="T27" fmla="*/ 626 h 689"/>
                  <a:gd name="T28" fmla="*/ 423 w 502"/>
                  <a:gd name="T29" fmla="*/ 647 h 689"/>
                  <a:gd name="T30" fmla="*/ 388 w 502"/>
                  <a:gd name="T31" fmla="*/ 669 h 689"/>
                  <a:gd name="T32" fmla="*/ 340 w 502"/>
                  <a:gd name="T33" fmla="*/ 684 h 689"/>
                  <a:gd name="T34" fmla="*/ 303 w 502"/>
                  <a:gd name="T35" fmla="*/ 689 h 689"/>
                  <a:gd name="T36" fmla="*/ 215 w 502"/>
                  <a:gd name="T37" fmla="*/ 689 h 689"/>
                  <a:gd name="T38" fmla="*/ 163 w 502"/>
                  <a:gd name="T39" fmla="*/ 686 h 689"/>
                  <a:gd name="T40" fmla="*/ 122 w 502"/>
                  <a:gd name="T41" fmla="*/ 672 h 689"/>
                  <a:gd name="T42" fmla="*/ 84 w 502"/>
                  <a:gd name="T43" fmla="*/ 651 h 689"/>
                  <a:gd name="T44" fmla="*/ 51 w 502"/>
                  <a:gd name="T45" fmla="*/ 619 h 689"/>
                  <a:gd name="T46" fmla="*/ 24 w 502"/>
                  <a:gd name="T47" fmla="*/ 577 h 689"/>
                  <a:gd name="T48" fmla="*/ 8 w 502"/>
                  <a:gd name="T49" fmla="*/ 538 h 689"/>
                  <a:gd name="T50" fmla="*/ 0 w 502"/>
                  <a:gd name="T51" fmla="*/ 485 h 689"/>
                  <a:gd name="T52" fmla="*/ 2 w 502"/>
                  <a:gd name="T53" fmla="*/ 448 h 689"/>
                  <a:gd name="T54" fmla="*/ 17 w 502"/>
                  <a:gd name="T55" fmla="*/ 402 h 689"/>
                  <a:gd name="T56" fmla="*/ 42 w 502"/>
                  <a:gd name="T57" fmla="*/ 356 h 689"/>
                  <a:gd name="T58" fmla="*/ 73 w 502"/>
                  <a:gd name="T59" fmla="*/ 313 h 689"/>
                  <a:gd name="T60" fmla="*/ 110 w 502"/>
                  <a:gd name="T61" fmla="*/ 269 h 689"/>
                  <a:gd name="T62" fmla="*/ 152 w 502"/>
                  <a:gd name="T63" fmla="*/ 206 h 689"/>
                  <a:gd name="T64" fmla="*/ 186 w 502"/>
                  <a:gd name="T65" fmla="*/ 142 h 689"/>
                  <a:gd name="T66" fmla="*/ 252 w 502"/>
                  <a:gd name="T67" fmla="*/ 0 h 6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2"/>
                  <a:gd name="T103" fmla="*/ 0 h 689"/>
                  <a:gd name="T104" fmla="*/ 502 w 502"/>
                  <a:gd name="T105" fmla="*/ 689 h 6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2" h="689">
                    <a:moveTo>
                      <a:pt x="252" y="0"/>
                    </a:moveTo>
                    <a:lnTo>
                      <a:pt x="313" y="139"/>
                    </a:lnTo>
                    <a:lnTo>
                      <a:pt x="347" y="202"/>
                    </a:lnTo>
                    <a:lnTo>
                      <a:pt x="384" y="256"/>
                    </a:lnTo>
                    <a:lnTo>
                      <a:pt x="418" y="301"/>
                    </a:lnTo>
                    <a:lnTo>
                      <a:pt x="442" y="334"/>
                    </a:lnTo>
                    <a:lnTo>
                      <a:pt x="468" y="371"/>
                    </a:lnTo>
                    <a:lnTo>
                      <a:pt x="486" y="409"/>
                    </a:lnTo>
                    <a:lnTo>
                      <a:pt x="497" y="440"/>
                    </a:lnTo>
                    <a:lnTo>
                      <a:pt x="502" y="480"/>
                    </a:lnTo>
                    <a:lnTo>
                      <a:pt x="498" y="522"/>
                    </a:lnTo>
                    <a:lnTo>
                      <a:pt x="487" y="561"/>
                    </a:lnTo>
                    <a:lnTo>
                      <a:pt x="468" y="598"/>
                    </a:lnTo>
                    <a:lnTo>
                      <a:pt x="446" y="626"/>
                    </a:lnTo>
                    <a:lnTo>
                      <a:pt x="423" y="647"/>
                    </a:lnTo>
                    <a:lnTo>
                      <a:pt x="388" y="669"/>
                    </a:lnTo>
                    <a:lnTo>
                      <a:pt x="340" y="684"/>
                    </a:lnTo>
                    <a:lnTo>
                      <a:pt x="303" y="689"/>
                    </a:lnTo>
                    <a:lnTo>
                      <a:pt x="215" y="689"/>
                    </a:lnTo>
                    <a:lnTo>
                      <a:pt x="163" y="686"/>
                    </a:lnTo>
                    <a:lnTo>
                      <a:pt x="122" y="672"/>
                    </a:lnTo>
                    <a:lnTo>
                      <a:pt x="84" y="651"/>
                    </a:lnTo>
                    <a:lnTo>
                      <a:pt x="51" y="619"/>
                    </a:lnTo>
                    <a:lnTo>
                      <a:pt x="24" y="577"/>
                    </a:lnTo>
                    <a:lnTo>
                      <a:pt x="8" y="538"/>
                    </a:lnTo>
                    <a:lnTo>
                      <a:pt x="0" y="485"/>
                    </a:lnTo>
                    <a:lnTo>
                      <a:pt x="2" y="448"/>
                    </a:lnTo>
                    <a:lnTo>
                      <a:pt x="17" y="402"/>
                    </a:lnTo>
                    <a:lnTo>
                      <a:pt x="42" y="356"/>
                    </a:lnTo>
                    <a:lnTo>
                      <a:pt x="73" y="313"/>
                    </a:lnTo>
                    <a:lnTo>
                      <a:pt x="110" y="269"/>
                    </a:lnTo>
                    <a:lnTo>
                      <a:pt x="152" y="206"/>
                    </a:lnTo>
                    <a:lnTo>
                      <a:pt x="186" y="14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26" name="Line 78"/>
              <p:cNvSpPr>
                <a:spLocks noChangeShapeType="1"/>
              </p:cNvSpPr>
              <p:nvPr/>
            </p:nvSpPr>
            <p:spPr bwMode="auto">
              <a:xfrm>
                <a:off x="1255" y="2128"/>
                <a:ext cx="1" cy="161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27" name="Group 79"/>
            <p:cNvGrpSpPr>
              <a:grpSpLocks/>
            </p:cNvGrpSpPr>
            <p:nvPr/>
          </p:nvGrpSpPr>
          <p:grpSpPr bwMode="auto">
            <a:xfrm>
              <a:off x="3017" y="3062"/>
              <a:ext cx="672" cy="281"/>
              <a:chOff x="581" y="3158"/>
              <a:chExt cx="672" cy="281"/>
            </a:xfrm>
          </p:grpSpPr>
          <p:sp>
            <p:nvSpPr>
              <p:cNvPr id="442428" name="Freeform 80"/>
              <p:cNvSpPr>
                <a:spLocks/>
              </p:cNvSpPr>
              <p:nvPr/>
            </p:nvSpPr>
            <p:spPr bwMode="auto">
              <a:xfrm>
                <a:off x="885" y="3222"/>
                <a:ext cx="368" cy="140"/>
              </a:xfrm>
              <a:custGeom>
                <a:avLst/>
                <a:gdLst>
                  <a:gd name="T0" fmla="*/ 0 w 736"/>
                  <a:gd name="T1" fmla="*/ 100 h 280"/>
                  <a:gd name="T2" fmla="*/ 251 w 736"/>
                  <a:gd name="T3" fmla="*/ 0 h 280"/>
                  <a:gd name="T4" fmla="*/ 322 w 736"/>
                  <a:gd name="T5" fmla="*/ 9 h 280"/>
                  <a:gd name="T6" fmla="*/ 386 w 736"/>
                  <a:gd name="T7" fmla="*/ 18 h 280"/>
                  <a:gd name="T8" fmla="*/ 458 w 736"/>
                  <a:gd name="T9" fmla="*/ 43 h 280"/>
                  <a:gd name="T10" fmla="*/ 507 w 736"/>
                  <a:gd name="T11" fmla="*/ 68 h 280"/>
                  <a:gd name="T12" fmla="*/ 563 w 736"/>
                  <a:gd name="T13" fmla="*/ 97 h 280"/>
                  <a:gd name="T14" fmla="*/ 608 w 736"/>
                  <a:gd name="T15" fmla="*/ 122 h 280"/>
                  <a:gd name="T16" fmla="*/ 657 w 736"/>
                  <a:gd name="T17" fmla="*/ 176 h 280"/>
                  <a:gd name="T18" fmla="*/ 691 w 736"/>
                  <a:gd name="T19" fmla="*/ 222 h 280"/>
                  <a:gd name="T20" fmla="*/ 736 w 736"/>
                  <a:gd name="T21" fmla="*/ 280 h 2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6"/>
                  <a:gd name="T34" fmla="*/ 0 h 280"/>
                  <a:gd name="T35" fmla="*/ 736 w 736"/>
                  <a:gd name="T36" fmla="*/ 280 h 2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6" h="280">
                    <a:moveTo>
                      <a:pt x="0" y="100"/>
                    </a:moveTo>
                    <a:lnTo>
                      <a:pt x="251" y="0"/>
                    </a:lnTo>
                    <a:lnTo>
                      <a:pt x="322" y="9"/>
                    </a:lnTo>
                    <a:lnTo>
                      <a:pt x="386" y="18"/>
                    </a:lnTo>
                    <a:lnTo>
                      <a:pt x="458" y="43"/>
                    </a:lnTo>
                    <a:lnTo>
                      <a:pt x="507" y="68"/>
                    </a:lnTo>
                    <a:lnTo>
                      <a:pt x="563" y="97"/>
                    </a:lnTo>
                    <a:lnTo>
                      <a:pt x="608" y="122"/>
                    </a:lnTo>
                    <a:lnTo>
                      <a:pt x="657" y="176"/>
                    </a:lnTo>
                    <a:lnTo>
                      <a:pt x="691" y="222"/>
                    </a:lnTo>
                    <a:lnTo>
                      <a:pt x="736" y="28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29" name="Group 81"/>
              <p:cNvGrpSpPr>
                <a:grpSpLocks/>
              </p:cNvGrpSpPr>
              <p:nvPr/>
            </p:nvGrpSpPr>
            <p:grpSpPr bwMode="auto">
              <a:xfrm>
                <a:off x="581" y="3158"/>
                <a:ext cx="351" cy="281"/>
                <a:chOff x="581" y="3158"/>
                <a:chExt cx="351" cy="281"/>
              </a:xfrm>
            </p:grpSpPr>
            <p:sp>
              <p:nvSpPr>
                <p:cNvPr id="442430" name="Freeform 82"/>
                <p:cNvSpPr>
                  <a:spLocks/>
                </p:cNvSpPr>
                <p:nvPr/>
              </p:nvSpPr>
              <p:spPr bwMode="auto">
                <a:xfrm>
                  <a:off x="581" y="3158"/>
                  <a:ext cx="351" cy="281"/>
                </a:xfrm>
                <a:custGeom>
                  <a:avLst/>
                  <a:gdLst>
                    <a:gd name="T0" fmla="*/ 0 w 701"/>
                    <a:gd name="T1" fmla="*/ 493 h 563"/>
                    <a:gd name="T2" fmla="*/ 140 w 701"/>
                    <a:gd name="T3" fmla="*/ 498 h 563"/>
                    <a:gd name="T4" fmla="*/ 213 w 701"/>
                    <a:gd name="T5" fmla="*/ 507 h 563"/>
                    <a:gd name="T6" fmla="*/ 288 w 701"/>
                    <a:gd name="T7" fmla="*/ 524 h 563"/>
                    <a:gd name="T8" fmla="*/ 370 w 701"/>
                    <a:gd name="T9" fmla="*/ 543 h 563"/>
                    <a:gd name="T10" fmla="*/ 435 w 701"/>
                    <a:gd name="T11" fmla="*/ 559 h 563"/>
                    <a:gd name="T12" fmla="*/ 480 w 701"/>
                    <a:gd name="T13" fmla="*/ 563 h 563"/>
                    <a:gd name="T14" fmla="*/ 523 w 701"/>
                    <a:gd name="T15" fmla="*/ 563 h 563"/>
                    <a:gd name="T16" fmla="*/ 564 w 701"/>
                    <a:gd name="T17" fmla="*/ 555 h 563"/>
                    <a:gd name="T18" fmla="*/ 602 w 701"/>
                    <a:gd name="T19" fmla="*/ 535 h 563"/>
                    <a:gd name="T20" fmla="*/ 626 w 701"/>
                    <a:gd name="T21" fmla="*/ 520 h 563"/>
                    <a:gd name="T22" fmla="*/ 648 w 701"/>
                    <a:gd name="T23" fmla="*/ 493 h 563"/>
                    <a:gd name="T24" fmla="*/ 663 w 701"/>
                    <a:gd name="T25" fmla="*/ 474 h 563"/>
                    <a:gd name="T26" fmla="*/ 682 w 701"/>
                    <a:gd name="T27" fmla="*/ 447 h 563"/>
                    <a:gd name="T28" fmla="*/ 691 w 701"/>
                    <a:gd name="T29" fmla="*/ 421 h 563"/>
                    <a:gd name="T30" fmla="*/ 697 w 701"/>
                    <a:gd name="T31" fmla="*/ 385 h 563"/>
                    <a:gd name="T32" fmla="*/ 701 w 701"/>
                    <a:gd name="T33" fmla="*/ 328 h 563"/>
                    <a:gd name="T34" fmla="*/ 692 w 701"/>
                    <a:gd name="T35" fmla="*/ 275 h 563"/>
                    <a:gd name="T36" fmla="*/ 622 w 701"/>
                    <a:gd name="T37" fmla="*/ 122 h 563"/>
                    <a:gd name="T38" fmla="*/ 589 w 701"/>
                    <a:gd name="T39" fmla="*/ 87 h 563"/>
                    <a:gd name="T40" fmla="*/ 564 w 701"/>
                    <a:gd name="T41" fmla="*/ 64 h 563"/>
                    <a:gd name="T42" fmla="*/ 537 w 701"/>
                    <a:gd name="T43" fmla="*/ 41 h 563"/>
                    <a:gd name="T44" fmla="*/ 505 w 701"/>
                    <a:gd name="T45" fmla="*/ 26 h 563"/>
                    <a:gd name="T46" fmla="*/ 473 w 701"/>
                    <a:gd name="T47" fmla="*/ 11 h 563"/>
                    <a:gd name="T48" fmla="*/ 440 w 701"/>
                    <a:gd name="T49" fmla="*/ 4 h 563"/>
                    <a:gd name="T50" fmla="*/ 405 w 701"/>
                    <a:gd name="T51" fmla="*/ 0 h 563"/>
                    <a:gd name="T52" fmla="*/ 374 w 701"/>
                    <a:gd name="T53" fmla="*/ 2 h 563"/>
                    <a:gd name="T54" fmla="*/ 346 w 701"/>
                    <a:gd name="T55" fmla="*/ 8 h 563"/>
                    <a:gd name="T56" fmla="*/ 314 w 701"/>
                    <a:gd name="T57" fmla="*/ 26 h 563"/>
                    <a:gd name="T58" fmla="*/ 288 w 701"/>
                    <a:gd name="T59" fmla="*/ 50 h 563"/>
                    <a:gd name="T60" fmla="*/ 266 w 701"/>
                    <a:gd name="T61" fmla="*/ 76 h 563"/>
                    <a:gd name="T62" fmla="*/ 246 w 701"/>
                    <a:gd name="T63" fmla="*/ 108 h 563"/>
                    <a:gd name="T64" fmla="*/ 213 w 701"/>
                    <a:gd name="T65" fmla="*/ 168 h 563"/>
                    <a:gd name="T66" fmla="*/ 186 w 701"/>
                    <a:gd name="T67" fmla="*/ 224 h 563"/>
                    <a:gd name="T68" fmla="*/ 149 w 701"/>
                    <a:gd name="T69" fmla="*/ 293 h 563"/>
                    <a:gd name="T70" fmla="*/ 107 w 701"/>
                    <a:gd name="T71" fmla="*/ 353 h 563"/>
                    <a:gd name="T72" fmla="*/ 0 w 701"/>
                    <a:gd name="T73" fmla="*/ 493 h 5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1"/>
                    <a:gd name="T112" fmla="*/ 0 h 563"/>
                    <a:gd name="T113" fmla="*/ 701 w 701"/>
                    <a:gd name="T114" fmla="*/ 563 h 5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1" h="563">
                      <a:moveTo>
                        <a:pt x="0" y="493"/>
                      </a:moveTo>
                      <a:lnTo>
                        <a:pt x="140" y="498"/>
                      </a:lnTo>
                      <a:lnTo>
                        <a:pt x="213" y="507"/>
                      </a:lnTo>
                      <a:lnTo>
                        <a:pt x="288" y="524"/>
                      </a:lnTo>
                      <a:lnTo>
                        <a:pt x="370" y="543"/>
                      </a:lnTo>
                      <a:lnTo>
                        <a:pt x="435" y="559"/>
                      </a:lnTo>
                      <a:lnTo>
                        <a:pt x="480" y="563"/>
                      </a:lnTo>
                      <a:lnTo>
                        <a:pt x="523" y="563"/>
                      </a:lnTo>
                      <a:lnTo>
                        <a:pt x="564" y="555"/>
                      </a:lnTo>
                      <a:lnTo>
                        <a:pt x="602" y="535"/>
                      </a:lnTo>
                      <a:lnTo>
                        <a:pt x="626" y="520"/>
                      </a:lnTo>
                      <a:lnTo>
                        <a:pt x="648" y="493"/>
                      </a:lnTo>
                      <a:lnTo>
                        <a:pt x="663" y="474"/>
                      </a:lnTo>
                      <a:lnTo>
                        <a:pt x="682" y="447"/>
                      </a:lnTo>
                      <a:lnTo>
                        <a:pt x="691" y="421"/>
                      </a:lnTo>
                      <a:lnTo>
                        <a:pt x="697" y="385"/>
                      </a:lnTo>
                      <a:lnTo>
                        <a:pt x="701" y="328"/>
                      </a:lnTo>
                      <a:lnTo>
                        <a:pt x="692" y="275"/>
                      </a:lnTo>
                      <a:lnTo>
                        <a:pt x="622" y="122"/>
                      </a:lnTo>
                      <a:lnTo>
                        <a:pt x="589" y="87"/>
                      </a:lnTo>
                      <a:lnTo>
                        <a:pt x="564" y="64"/>
                      </a:lnTo>
                      <a:lnTo>
                        <a:pt x="537" y="41"/>
                      </a:lnTo>
                      <a:lnTo>
                        <a:pt x="505" y="26"/>
                      </a:lnTo>
                      <a:lnTo>
                        <a:pt x="473" y="11"/>
                      </a:lnTo>
                      <a:lnTo>
                        <a:pt x="440" y="4"/>
                      </a:lnTo>
                      <a:lnTo>
                        <a:pt x="405" y="0"/>
                      </a:lnTo>
                      <a:lnTo>
                        <a:pt x="374" y="2"/>
                      </a:lnTo>
                      <a:lnTo>
                        <a:pt x="346" y="8"/>
                      </a:lnTo>
                      <a:lnTo>
                        <a:pt x="314" y="26"/>
                      </a:lnTo>
                      <a:lnTo>
                        <a:pt x="288" y="50"/>
                      </a:lnTo>
                      <a:lnTo>
                        <a:pt x="266" y="76"/>
                      </a:lnTo>
                      <a:lnTo>
                        <a:pt x="246" y="108"/>
                      </a:lnTo>
                      <a:lnTo>
                        <a:pt x="213" y="168"/>
                      </a:lnTo>
                      <a:lnTo>
                        <a:pt x="186" y="224"/>
                      </a:lnTo>
                      <a:lnTo>
                        <a:pt x="149" y="293"/>
                      </a:lnTo>
                      <a:lnTo>
                        <a:pt x="107" y="353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3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82" y="3262"/>
                  <a:ext cx="328" cy="141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32" name="Group 84"/>
            <p:cNvGrpSpPr>
              <a:grpSpLocks/>
            </p:cNvGrpSpPr>
            <p:nvPr/>
          </p:nvGrpSpPr>
          <p:grpSpPr bwMode="auto">
            <a:xfrm>
              <a:off x="3296" y="3138"/>
              <a:ext cx="237" cy="304"/>
              <a:chOff x="860" y="3234"/>
              <a:chExt cx="237" cy="304"/>
            </a:xfrm>
          </p:grpSpPr>
          <p:sp>
            <p:nvSpPr>
              <p:cNvPr id="442433" name="Freeform 85"/>
              <p:cNvSpPr>
                <a:spLocks/>
              </p:cNvSpPr>
              <p:nvPr/>
            </p:nvSpPr>
            <p:spPr bwMode="auto">
              <a:xfrm>
                <a:off x="860" y="3234"/>
                <a:ext cx="237" cy="304"/>
              </a:xfrm>
              <a:custGeom>
                <a:avLst/>
                <a:gdLst>
                  <a:gd name="T0" fmla="*/ 304 w 474"/>
                  <a:gd name="T1" fmla="*/ 0 h 607"/>
                  <a:gd name="T2" fmla="*/ 410 w 474"/>
                  <a:gd name="T3" fmla="*/ 82 h 607"/>
                  <a:gd name="T4" fmla="*/ 439 w 474"/>
                  <a:gd name="T5" fmla="*/ 116 h 607"/>
                  <a:gd name="T6" fmla="*/ 455 w 474"/>
                  <a:gd name="T7" fmla="*/ 157 h 607"/>
                  <a:gd name="T8" fmla="*/ 469 w 474"/>
                  <a:gd name="T9" fmla="*/ 194 h 607"/>
                  <a:gd name="T10" fmla="*/ 474 w 474"/>
                  <a:gd name="T11" fmla="*/ 233 h 607"/>
                  <a:gd name="T12" fmla="*/ 473 w 474"/>
                  <a:gd name="T13" fmla="*/ 282 h 607"/>
                  <a:gd name="T14" fmla="*/ 467 w 474"/>
                  <a:gd name="T15" fmla="*/ 319 h 607"/>
                  <a:gd name="T16" fmla="*/ 455 w 474"/>
                  <a:gd name="T17" fmla="*/ 350 h 607"/>
                  <a:gd name="T18" fmla="*/ 433 w 474"/>
                  <a:gd name="T19" fmla="*/ 378 h 607"/>
                  <a:gd name="T20" fmla="*/ 410 w 474"/>
                  <a:gd name="T21" fmla="*/ 399 h 607"/>
                  <a:gd name="T22" fmla="*/ 384 w 474"/>
                  <a:gd name="T23" fmla="*/ 417 h 607"/>
                  <a:gd name="T24" fmla="*/ 356 w 474"/>
                  <a:gd name="T25" fmla="*/ 432 h 607"/>
                  <a:gd name="T26" fmla="*/ 304 w 474"/>
                  <a:gd name="T27" fmla="*/ 450 h 607"/>
                  <a:gd name="T28" fmla="*/ 228 w 474"/>
                  <a:gd name="T29" fmla="*/ 478 h 607"/>
                  <a:gd name="T30" fmla="*/ 184 w 474"/>
                  <a:gd name="T31" fmla="*/ 495 h 607"/>
                  <a:gd name="T32" fmla="*/ 139 w 474"/>
                  <a:gd name="T33" fmla="*/ 520 h 607"/>
                  <a:gd name="T34" fmla="*/ 4 w 474"/>
                  <a:gd name="T35" fmla="*/ 607 h 607"/>
                  <a:gd name="T36" fmla="*/ 18 w 474"/>
                  <a:gd name="T37" fmla="*/ 461 h 607"/>
                  <a:gd name="T38" fmla="*/ 19 w 474"/>
                  <a:gd name="T39" fmla="*/ 390 h 607"/>
                  <a:gd name="T40" fmla="*/ 18 w 474"/>
                  <a:gd name="T41" fmla="*/ 333 h 607"/>
                  <a:gd name="T42" fmla="*/ 10 w 474"/>
                  <a:gd name="T43" fmla="*/ 278 h 607"/>
                  <a:gd name="T44" fmla="*/ 6 w 474"/>
                  <a:gd name="T45" fmla="*/ 236 h 607"/>
                  <a:gd name="T46" fmla="*/ 3 w 474"/>
                  <a:gd name="T47" fmla="*/ 186 h 607"/>
                  <a:gd name="T48" fmla="*/ 0 w 474"/>
                  <a:gd name="T49" fmla="*/ 148 h 607"/>
                  <a:gd name="T50" fmla="*/ 6 w 474"/>
                  <a:gd name="T51" fmla="*/ 108 h 607"/>
                  <a:gd name="T52" fmla="*/ 18 w 474"/>
                  <a:gd name="T53" fmla="*/ 73 h 607"/>
                  <a:gd name="T54" fmla="*/ 34 w 474"/>
                  <a:gd name="T55" fmla="*/ 44 h 607"/>
                  <a:gd name="T56" fmla="*/ 64 w 474"/>
                  <a:gd name="T57" fmla="*/ 12 h 607"/>
                  <a:gd name="T58" fmla="*/ 304 w 474"/>
                  <a:gd name="T59" fmla="*/ 0 h 6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4"/>
                  <a:gd name="T91" fmla="*/ 0 h 607"/>
                  <a:gd name="T92" fmla="*/ 474 w 474"/>
                  <a:gd name="T93" fmla="*/ 607 h 6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4" h="607">
                    <a:moveTo>
                      <a:pt x="304" y="0"/>
                    </a:moveTo>
                    <a:lnTo>
                      <a:pt x="410" y="82"/>
                    </a:lnTo>
                    <a:lnTo>
                      <a:pt x="439" y="116"/>
                    </a:lnTo>
                    <a:lnTo>
                      <a:pt x="455" y="157"/>
                    </a:lnTo>
                    <a:lnTo>
                      <a:pt x="469" y="194"/>
                    </a:lnTo>
                    <a:lnTo>
                      <a:pt x="474" y="233"/>
                    </a:lnTo>
                    <a:lnTo>
                      <a:pt x="473" y="282"/>
                    </a:lnTo>
                    <a:lnTo>
                      <a:pt x="467" y="319"/>
                    </a:lnTo>
                    <a:lnTo>
                      <a:pt x="455" y="350"/>
                    </a:lnTo>
                    <a:lnTo>
                      <a:pt x="433" y="378"/>
                    </a:lnTo>
                    <a:lnTo>
                      <a:pt x="410" y="399"/>
                    </a:lnTo>
                    <a:lnTo>
                      <a:pt x="384" y="417"/>
                    </a:lnTo>
                    <a:lnTo>
                      <a:pt x="356" y="432"/>
                    </a:lnTo>
                    <a:lnTo>
                      <a:pt x="304" y="450"/>
                    </a:lnTo>
                    <a:lnTo>
                      <a:pt x="228" y="478"/>
                    </a:lnTo>
                    <a:lnTo>
                      <a:pt x="184" y="495"/>
                    </a:lnTo>
                    <a:lnTo>
                      <a:pt x="139" y="520"/>
                    </a:lnTo>
                    <a:lnTo>
                      <a:pt x="4" y="607"/>
                    </a:lnTo>
                    <a:lnTo>
                      <a:pt x="18" y="461"/>
                    </a:lnTo>
                    <a:lnTo>
                      <a:pt x="19" y="390"/>
                    </a:lnTo>
                    <a:lnTo>
                      <a:pt x="18" y="333"/>
                    </a:lnTo>
                    <a:lnTo>
                      <a:pt x="10" y="278"/>
                    </a:lnTo>
                    <a:lnTo>
                      <a:pt x="6" y="236"/>
                    </a:lnTo>
                    <a:lnTo>
                      <a:pt x="3" y="186"/>
                    </a:lnTo>
                    <a:lnTo>
                      <a:pt x="0" y="148"/>
                    </a:lnTo>
                    <a:lnTo>
                      <a:pt x="6" y="108"/>
                    </a:lnTo>
                    <a:lnTo>
                      <a:pt x="18" y="73"/>
                    </a:lnTo>
                    <a:lnTo>
                      <a:pt x="34" y="44"/>
                    </a:lnTo>
                    <a:lnTo>
                      <a:pt x="64" y="12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34" name="Line 86"/>
              <p:cNvSpPr>
                <a:spLocks noChangeShapeType="1"/>
              </p:cNvSpPr>
              <p:nvPr/>
            </p:nvSpPr>
            <p:spPr bwMode="auto">
              <a:xfrm flipH="1">
                <a:off x="866" y="3249"/>
                <a:ext cx="163" cy="28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35" name="Group 87"/>
            <p:cNvGrpSpPr>
              <a:grpSpLocks/>
            </p:cNvGrpSpPr>
            <p:nvPr/>
          </p:nvGrpSpPr>
          <p:grpSpPr bwMode="auto">
            <a:xfrm>
              <a:off x="3251" y="3009"/>
              <a:ext cx="209" cy="191"/>
              <a:chOff x="815" y="3105"/>
              <a:chExt cx="209" cy="191"/>
            </a:xfrm>
          </p:grpSpPr>
          <p:sp>
            <p:nvSpPr>
              <p:cNvPr id="442436" name="Freeform 88"/>
              <p:cNvSpPr>
                <a:spLocks/>
              </p:cNvSpPr>
              <p:nvPr/>
            </p:nvSpPr>
            <p:spPr bwMode="auto">
              <a:xfrm>
                <a:off x="815" y="3105"/>
                <a:ext cx="209" cy="191"/>
              </a:xfrm>
              <a:custGeom>
                <a:avLst/>
                <a:gdLst>
                  <a:gd name="T0" fmla="*/ 0 w 419"/>
                  <a:gd name="T1" fmla="*/ 47 h 382"/>
                  <a:gd name="T2" fmla="*/ 84 w 419"/>
                  <a:gd name="T3" fmla="*/ 44 h 382"/>
                  <a:gd name="T4" fmla="*/ 128 w 419"/>
                  <a:gd name="T5" fmla="*/ 37 h 382"/>
                  <a:gd name="T6" fmla="*/ 172 w 419"/>
                  <a:gd name="T7" fmla="*/ 26 h 382"/>
                  <a:gd name="T8" fmla="*/ 221 w 419"/>
                  <a:gd name="T9" fmla="*/ 12 h 382"/>
                  <a:gd name="T10" fmla="*/ 261 w 419"/>
                  <a:gd name="T11" fmla="*/ 3 h 382"/>
                  <a:gd name="T12" fmla="*/ 287 w 419"/>
                  <a:gd name="T13" fmla="*/ 0 h 382"/>
                  <a:gd name="T14" fmla="*/ 312 w 419"/>
                  <a:gd name="T15" fmla="*/ 0 h 382"/>
                  <a:gd name="T16" fmla="*/ 338 w 419"/>
                  <a:gd name="T17" fmla="*/ 5 h 382"/>
                  <a:gd name="T18" fmla="*/ 360 w 419"/>
                  <a:gd name="T19" fmla="*/ 19 h 382"/>
                  <a:gd name="T20" fmla="*/ 375 w 419"/>
                  <a:gd name="T21" fmla="*/ 29 h 382"/>
                  <a:gd name="T22" fmla="*/ 389 w 419"/>
                  <a:gd name="T23" fmla="*/ 47 h 382"/>
                  <a:gd name="T24" fmla="*/ 397 w 419"/>
                  <a:gd name="T25" fmla="*/ 60 h 382"/>
                  <a:gd name="T26" fmla="*/ 407 w 419"/>
                  <a:gd name="T27" fmla="*/ 78 h 382"/>
                  <a:gd name="T28" fmla="*/ 414 w 419"/>
                  <a:gd name="T29" fmla="*/ 96 h 382"/>
                  <a:gd name="T30" fmla="*/ 417 w 419"/>
                  <a:gd name="T31" fmla="*/ 121 h 382"/>
                  <a:gd name="T32" fmla="*/ 419 w 419"/>
                  <a:gd name="T33" fmla="*/ 158 h 382"/>
                  <a:gd name="T34" fmla="*/ 415 w 419"/>
                  <a:gd name="T35" fmla="*/ 195 h 382"/>
                  <a:gd name="T36" fmla="*/ 372 w 419"/>
                  <a:gd name="T37" fmla="*/ 299 h 382"/>
                  <a:gd name="T38" fmla="*/ 352 w 419"/>
                  <a:gd name="T39" fmla="*/ 323 h 382"/>
                  <a:gd name="T40" fmla="*/ 338 w 419"/>
                  <a:gd name="T41" fmla="*/ 339 h 382"/>
                  <a:gd name="T42" fmla="*/ 321 w 419"/>
                  <a:gd name="T43" fmla="*/ 355 h 382"/>
                  <a:gd name="T44" fmla="*/ 302 w 419"/>
                  <a:gd name="T45" fmla="*/ 364 h 382"/>
                  <a:gd name="T46" fmla="*/ 283 w 419"/>
                  <a:gd name="T47" fmla="*/ 374 h 382"/>
                  <a:gd name="T48" fmla="*/ 263 w 419"/>
                  <a:gd name="T49" fmla="*/ 380 h 382"/>
                  <a:gd name="T50" fmla="*/ 242 w 419"/>
                  <a:gd name="T51" fmla="*/ 382 h 382"/>
                  <a:gd name="T52" fmla="*/ 224 w 419"/>
                  <a:gd name="T53" fmla="*/ 381 h 382"/>
                  <a:gd name="T54" fmla="*/ 207 w 419"/>
                  <a:gd name="T55" fmla="*/ 377 h 382"/>
                  <a:gd name="T56" fmla="*/ 187 w 419"/>
                  <a:gd name="T57" fmla="*/ 364 h 382"/>
                  <a:gd name="T58" fmla="*/ 172 w 419"/>
                  <a:gd name="T59" fmla="*/ 349 h 382"/>
                  <a:gd name="T60" fmla="*/ 159 w 419"/>
                  <a:gd name="T61" fmla="*/ 330 h 382"/>
                  <a:gd name="T62" fmla="*/ 147 w 419"/>
                  <a:gd name="T63" fmla="*/ 309 h 382"/>
                  <a:gd name="T64" fmla="*/ 128 w 419"/>
                  <a:gd name="T65" fmla="*/ 268 h 382"/>
                  <a:gd name="T66" fmla="*/ 110 w 419"/>
                  <a:gd name="T67" fmla="*/ 231 h 382"/>
                  <a:gd name="T68" fmla="*/ 89 w 419"/>
                  <a:gd name="T69" fmla="*/ 182 h 382"/>
                  <a:gd name="T70" fmla="*/ 64 w 419"/>
                  <a:gd name="T71" fmla="*/ 142 h 382"/>
                  <a:gd name="T72" fmla="*/ 0 w 419"/>
                  <a:gd name="T73" fmla="*/ 47 h 3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9"/>
                  <a:gd name="T112" fmla="*/ 0 h 382"/>
                  <a:gd name="T113" fmla="*/ 419 w 419"/>
                  <a:gd name="T114" fmla="*/ 382 h 3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9" h="382">
                    <a:moveTo>
                      <a:pt x="0" y="47"/>
                    </a:moveTo>
                    <a:lnTo>
                      <a:pt x="84" y="44"/>
                    </a:lnTo>
                    <a:lnTo>
                      <a:pt x="128" y="37"/>
                    </a:lnTo>
                    <a:lnTo>
                      <a:pt x="172" y="26"/>
                    </a:lnTo>
                    <a:lnTo>
                      <a:pt x="221" y="12"/>
                    </a:lnTo>
                    <a:lnTo>
                      <a:pt x="261" y="3"/>
                    </a:lnTo>
                    <a:lnTo>
                      <a:pt x="287" y="0"/>
                    </a:lnTo>
                    <a:lnTo>
                      <a:pt x="312" y="0"/>
                    </a:lnTo>
                    <a:lnTo>
                      <a:pt x="338" y="5"/>
                    </a:lnTo>
                    <a:lnTo>
                      <a:pt x="360" y="19"/>
                    </a:lnTo>
                    <a:lnTo>
                      <a:pt x="375" y="29"/>
                    </a:lnTo>
                    <a:lnTo>
                      <a:pt x="389" y="47"/>
                    </a:lnTo>
                    <a:lnTo>
                      <a:pt x="397" y="60"/>
                    </a:lnTo>
                    <a:lnTo>
                      <a:pt x="407" y="78"/>
                    </a:lnTo>
                    <a:lnTo>
                      <a:pt x="414" y="96"/>
                    </a:lnTo>
                    <a:lnTo>
                      <a:pt x="417" y="121"/>
                    </a:lnTo>
                    <a:lnTo>
                      <a:pt x="419" y="158"/>
                    </a:lnTo>
                    <a:lnTo>
                      <a:pt x="415" y="195"/>
                    </a:lnTo>
                    <a:lnTo>
                      <a:pt x="372" y="299"/>
                    </a:lnTo>
                    <a:lnTo>
                      <a:pt x="352" y="323"/>
                    </a:lnTo>
                    <a:lnTo>
                      <a:pt x="338" y="339"/>
                    </a:lnTo>
                    <a:lnTo>
                      <a:pt x="321" y="355"/>
                    </a:lnTo>
                    <a:lnTo>
                      <a:pt x="302" y="364"/>
                    </a:lnTo>
                    <a:lnTo>
                      <a:pt x="283" y="374"/>
                    </a:lnTo>
                    <a:lnTo>
                      <a:pt x="263" y="380"/>
                    </a:lnTo>
                    <a:lnTo>
                      <a:pt x="242" y="382"/>
                    </a:lnTo>
                    <a:lnTo>
                      <a:pt x="224" y="381"/>
                    </a:lnTo>
                    <a:lnTo>
                      <a:pt x="207" y="377"/>
                    </a:lnTo>
                    <a:lnTo>
                      <a:pt x="187" y="364"/>
                    </a:lnTo>
                    <a:lnTo>
                      <a:pt x="172" y="349"/>
                    </a:lnTo>
                    <a:lnTo>
                      <a:pt x="159" y="330"/>
                    </a:lnTo>
                    <a:lnTo>
                      <a:pt x="147" y="309"/>
                    </a:lnTo>
                    <a:lnTo>
                      <a:pt x="128" y="268"/>
                    </a:lnTo>
                    <a:lnTo>
                      <a:pt x="110" y="231"/>
                    </a:lnTo>
                    <a:lnTo>
                      <a:pt x="89" y="182"/>
                    </a:lnTo>
                    <a:lnTo>
                      <a:pt x="64" y="1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37" name="Line 89"/>
              <p:cNvSpPr>
                <a:spLocks noChangeShapeType="1"/>
              </p:cNvSpPr>
              <p:nvPr/>
            </p:nvSpPr>
            <p:spPr bwMode="auto">
              <a:xfrm>
                <a:off x="816" y="3129"/>
                <a:ext cx="196" cy="9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38" name="Group 90"/>
            <p:cNvGrpSpPr>
              <a:grpSpLocks/>
            </p:cNvGrpSpPr>
            <p:nvPr/>
          </p:nvGrpSpPr>
          <p:grpSpPr bwMode="auto">
            <a:xfrm>
              <a:off x="3345" y="2367"/>
              <a:ext cx="346" cy="262"/>
              <a:chOff x="909" y="2463"/>
              <a:chExt cx="346" cy="262"/>
            </a:xfrm>
          </p:grpSpPr>
          <p:sp>
            <p:nvSpPr>
              <p:cNvPr id="442439" name="Freeform 91"/>
              <p:cNvSpPr>
                <a:spLocks/>
              </p:cNvSpPr>
              <p:nvPr/>
            </p:nvSpPr>
            <p:spPr bwMode="auto">
              <a:xfrm>
                <a:off x="909" y="2463"/>
                <a:ext cx="282" cy="257"/>
              </a:xfrm>
              <a:custGeom>
                <a:avLst/>
                <a:gdLst>
                  <a:gd name="T0" fmla="*/ 0 w 563"/>
                  <a:gd name="T1" fmla="*/ 64 h 515"/>
                  <a:gd name="T2" fmla="*/ 113 w 563"/>
                  <a:gd name="T3" fmla="*/ 60 h 515"/>
                  <a:gd name="T4" fmla="*/ 172 w 563"/>
                  <a:gd name="T5" fmla="*/ 52 h 515"/>
                  <a:gd name="T6" fmla="*/ 232 w 563"/>
                  <a:gd name="T7" fmla="*/ 36 h 515"/>
                  <a:gd name="T8" fmla="*/ 297 w 563"/>
                  <a:gd name="T9" fmla="*/ 18 h 515"/>
                  <a:gd name="T10" fmla="*/ 350 w 563"/>
                  <a:gd name="T11" fmla="*/ 4 h 515"/>
                  <a:gd name="T12" fmla="*/ 386 w 563"/>
                  <a:gd name="T13" fmla="*/ 0 h 515"/>
                  <a:gd name="T14" fmla="*/ 420 w 563"/>
                  <a:gd name="T15" fmla="*/ 0 h 515"/>
                  <a:gd name="T16" fmla="*/ 454 w 563"/>
                  <a:gd name="T17" fmla="*/ 9 h 515"/>
                  <a:gd name="T18" fmla="*/ 484 w 563"/>
                  <a:gd name="T19" fmla="*/ 27 h 515"/>
                  <a:gd name="T20" fmla="*/ 503 w 563"/>
                  <a:gd name="T21" fmla="*/ 41 h 515"/>
                  <a:gd name="T22" fmla="*/ 522 w 563"/>
                  <a:gd name="T23" fmla="*/ 64 h 515"/>
                  <a:gd name="T24" fmla="*/ 533 w 563"/>
                  <a:gd name="T25" fmla="*/ 82 h 515"/>
                  <a:gd name="T26" fmla="*/ 548 w 563"/>
                  <a:gd name="T27" fmla="*/ 106 h 515"/>
                  <a:gd name="T28" fmla="*/ 556 w 563"/>
                  <a:gd name="T29" fmla="*/ 130 h 515"/>
                  <a:gd name="T30" fmla="*/ 561 w 563"/>
                  <a:gd name="T31" fmla="*/ 163 h 515"/>
                  <a:gd name="T32" fmla="*/ 563 w 563"/>
                  <a:gd name="T33" fmla="*/ 214 h 515"/>
                  <a:gd name="T34" fmla="*/ 557 w 563"/>
                  <a:gd name="T35" fmla="*/ 263 h 515"/>
                  <a:gd name="T36" fmla="*/ 500 w 563"/>
                  <a:gd name="T37" fmla="*/ 402 h 515"/>
                  <a:gd name="T38" fmla="*/ 474 w 563"/>
                  <a:gd name="T39" fmla="*/ 434 h 515"/>
                  <a:gd name="T40" fmla="*/ 454 w 563"/>
                  <a:gd name="T41" fmla="*/ 456 h 515"/>
                  <a:gd name="T42" fmla="*/ 431 w 563"/>
                  <a:gd name="T43" fmla="*/ 476 h 515"/>
                  <a:gd name="T44" fmla="*/ 406 w 563"/>
                  <a:gd name="T45" fmla="*/ 490 h 515"/>
                  <a:gd name="T46" fmla="*/ 380 w 563"/>
                  <a:gd name="T47" fmla="*/ 504 h 515"/>
                  <a:gd name="T48" fmla="*/ 354 w 563"/>
                  <a:gd name="T49" fmla="*/ 511 h 515"/>
                  <a:gd name="T50" fmla="*/ 326 w 563"/>
                  <a:gd name="T51" fmla="*/ 515 h 515"/>
                  <a:gd name="T52" fmla="*/ 301 w 563"/>
                  <a:gd name="T53" fmla="*/ 512 h 515"/>
                  <a:gd name="T54" fmla="*/ 278 w 563"/>
                  <a:gd name="T55" fmla="*/ 507 h 515"/>
                  <a:gd name="T56" fmla="*/ 252 w 563"/>
                  <a:gd name="T57" fmla="*/ 490 h 515"/>
                  <a:gd name="T58" fmla="*/ 232 w 563"/>
                  <a:gd name="T59" fmla="*/ 469 h 515"/>
                  <a:gd name="T60" fmla="*/ 214 w 563"/>
                  <a:gd name="T61" fmla="*/ 444 h 515"/>
                  <a:gd name="T62" fmla="*/ 198 w 563"/>
                  <a:gd name="T63" fmla="*/ 415 h 515"/>
                  <a:gd name="T64" fmla="*/ 172 w 563"/>
                  <a:gd name="T65" fmla="*/ 361 h 515"/>
                  <a:gd name="T66" fmla="*/ 149 w 563"/>
                  <a:gd name="T67" fmla="*/ 310 h 515"/>
                  <a:gd name="T68" fmla="*/ 120 w 563"/>
                  <a:gd name="T69" fmla="*/ 246 h 515"/>
                  <a:gd name="T70" fmla="*/ 86 w 563"/>
                  <a:gd name="T71" fmla="*/ 192 h 515"/>
                  <a:gd name="T72" fmla="*/ 0 w 563"/>
                  <a:gd name="T73" fmla="*/ 64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5"/>
                  <a:gd name="T113" fmla="*/ 563 w 563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5">
                    <a:moveTo>
                      <a:pt x="0" y="64"/>
                    </a:moveTo>
                    <a:lnTo>
                      <a:pt x="113" y="60"/>
                    </a:lnTo>
                    <a:lnTo>
                      <a:pt x="172" y="52"/>
                    </a:lnTo>
                    <a:lnTo>
                      <a:pt x="232" y="36"/>
                    </a:lnTo>
                    <a:lnTo>
                      <a:pt x="297" y="18"/>
                    </a:lnTo>
                    <a:lnTo>
                      <a:pt x="350" y="4"/>
                    </a:lnTo>
                    <a:lnTo>
                      <a:pt x="386" y="0"/>
                    </a:lnTo>
                    <a:lnTo>
                      <a:pt x="420" y="0"/>
                    </a:lnTo>
                    <a:lnTo>
                      <a:pt x="454" y="9"/>
                    </a:lnTo>
                    <a:lnTo>
                      <a:pt x="484" y="27"/>
                    </a:lnTo>
                    <a:lnTo>
                      <a:pt x="503" y="41"/>
                    </a:lnTo>
                    <a:lnTo>
                      <a:pt x="522" y="64"/>
                    </a:lnTo>
                    <a:lnTo>
                      <a:pt x="533" y="82"/>
                    </a:lnTo>
                    <a:lnTo>
                      <a:pt x="548" y="106"/>
                    </a:lnTo>
                    <a:lnTo>
                      <a:pt x="556" y="130"/>
                    </a:lnTo>
                    <a:lnTo>
                      <a:pt x="561" y="163"/>
                    </a:lnTo>
                    <a:lnTo>
                      <a:pt x="563" y="214"/>
                    </a:lnTo>
                    <a:lnTo>
                      <a:pt x="557" y="263"/>
                    </a:lnTo>
                    <a:lnTo>
                      <a:pt x="500" y="402"/>
                    </a:lnTo>
                    <a:lnTo>
                      <a:pt x="474" y="434"/>
                    </a:lnTo>
                    <a:lnTo>
                      <a:pt x="454" y="456"/>
                    </a:lnTo>
                    <a:lnTo>
                      <a:pt x="431" y="476"/>
                    </a:lnTo>
                    <a:lnTo>
                      <a:pt x="406" y="490"/>
                    </a:lnTo>
                    <a:lnTo>
                      <a:pt x="380" y="504"/>
                    </a:lnTo>
                    <a:lnTo>
                      <a:pt x="354" y="511"/>
                    </a:lnTo>
                    <a:lnTo>
                      <a:pt x="326" y="515"/>
                    </a:lnTo>
                    <a:lnTo>
                      <a:pt x="301" y="512"/>
                    </a:lnTo>
                    <a:lnTo>
                      <a:pt x="278" y="507"/>
                    </a:lnTo>
                    <a:lnTo>
                      <a:pt x="252" y="490"/>
                    </a:lnTo>
                    <a:lnTo>
                      <a:pt x="232" y="469"/>
                    </a:lnTo>
                    <a:lnTo>
                      <a:pt x="214" y="444"/>
                    </a:lnTo>
                    <a:lnTo>
                      <a:pt x="198" y="415"/>
                    </a:lnTo>
                    <a:lnTo>
                      <a:pt x="172" y="361"/>
                    </a:lnTo>
                    <a:lnTo>
                      <a:pt x="149" y="310"/>
                    </a:lnTo>
                    <a:lnTo>
                      <a:pt x="120" y="246"/>
                    </a:lnTo>
                    <a:lnTo>
                      <a:pt x="86" y="19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40" name="Freeform 92"/>
              <p:cNvSpPr>
                <a:spLocks/>
              </p:cNvSpPr>
              <p:nvPr/>
            </p:nvSpPr>
            <p:spPr bwMode="auto">
              <a:xfrm>
                <a:off x="910" y="2497"/>
                <a:ext cx="345" cy="228"/>
              </a:xfrm>
              <a:custGeom>
                <a:avLst/>
                <a:gdLst>
                  <a:gd name="T0" fmla="*/ 0 w 689"/>
                  <a:gd name="T1" fmla="*/ 0 h 458"/>
                  <a:gd name="T2" fmla="*/ 535 w 689"/>
                  <a:gd name="T3" fmla="*/ 263 h 458"/>
                  <a:gd name="T4" fmla="*/ 581 w 689"/>
                  <a:gd name="T5" fmla="*/ 300 h 458"/>
                  <a:gd name="T6" fmla="*/ 604 w 689"/>
                  <a:gd name="T7" fmla="*/ 324 h 458"/>
                  <a:gd name="T8" fmla="*/ 619 w 689"/>
                  <a:gd name="T9" fmla="*/ 344 h 458"/>
                  <a:gd name="T10" fmla="*/ 638 w 689"/>
                  <a:gd name="T11" fmla="*/ 369 h 458"/>
                  <a:gd name="T12" fmla="*/ 655 w 689"/>
                  <a:gd name="T13" fmla="*/ 396 h 458"/>
                  <a:gd name="T14" fmla="*/ 674 w 689"/>
                  <a:gd name="T15" fmla="*/ 428 h 458"/>
                  <a:gd name="T16" fmla="*/ 689 w 689"/>
                  <a:gd name="T17" fmla="*/ 458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9"/>
                  <a:gd name="T28" fmla="*/ 0 h 458"/>
                  <a:gd name="T29" fmla="*/ 689 w 689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9" h="458">
                    <a:moveTo>
                      <a:pt x="0" y="0"/>
                    </a:moveTo>
                    <a:lnTo>
                      <a:pt x="535" y="263"/>
                    </a:lnTo>
                    <a:lnTo>
                      <a:pt x="581" y="300"/>
                    </a:lnTo>
                    <a:lnTo>
                      <a:pt x="604" y="324"/>
                    </a:lnTo>
                    <a:lnTo>
                      <a:pt x="619" y="344"/>
                    </a:lnTo>
                    <a:lnTo>
                      <a:pt x="638" y="369"/>
                    </a:lnTo>
                    <a:lnTo>
                      <a:pt x="655" y="396"/>
                    </a:lnTo>
                    <a:lnTo>
                      <a:pt x="674" y="428"/>
                    </a:lnTo>
                    <a:lnTo>
                      <a:pt x="689" y="458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41" name="Group 93"/>
            <p:cNvGrpSpPr>
              <a:grpSpLocks/>
            </p:cNvGrpSpPr>
            <p:nvPr/>
          </p:nvGrpSpPr>
          <p:grpSpPr bwMode="auto">
            <a:xfrm>
              <a:off x="3289" y="2668"/>
              <a:ext cx="281" cy="257"/>
              <a:chOff x="853" y="2764"/>
              <a:chExt cx="281" cy="257"/>
            </a:xfrm>
          </p:grpSpPr>
          <p:sp>
            <p:nvSpPr>
              <p:cNvPr id="442442" name="Freeform 94"/>
              <p:cNvSpPr>
                <a:spLocks/>
              </p:cNvSpPr>
              <p:nvPr/>
            </p:nvSpPr>
            <p:spPr bwMode="auto">
              <a:xfrm>
                <a:off x="853" y="2764"/>
                <a:ext cx="281" cy="257"/>
              </a:xfrm>
              <a:custGeom>
                <a:avLst/>
                <a:gdLst>
                  <a:gd name="T0" fmla="*/ 0 w 563"/>
                  <a:gd name="T1" fmla="*/ 64 h 515"/>
                  <a:gd name="T2" fmla="*/ 113 w 563"/>
                  <a:gd name="T3" fmla="*/ 60 h 515"/>
                  <a:gd name="T4" fmla="*/ 172 w 563"/>
                  <a:gd name="T5" fmla="*/ 52 h 515"/>
                  <a:gd name="T6" fmla="*/ 232 w 563"/>
                  <a:gd name="T7" fmla="*/ 36 h 515"/>
                  <a:gd name="T8" fmla="*/ 297 w 563"/>
                  <a:gd name="T9" fmla="*/ 18 h 515"/>
                  <a:gd name="T10" fmla="*/ 350 w 563"/>
                  <a:gd name="T11" fmla="*/ 4 h 515"/>
                  <a:gd name="T12" fmla="*/ 386 w 563"/>
                  <a:gd name="T13" fmla="*/ 0 h 515"/>
                  <a:gd name="T14" fmla="*/ 420 w 563"/>
                  <a:gd name="T15" fmla="*/ 0 h 515"/>
                  <a:gd name="T16" fmla="*/ 454 w 563"/>
                  <a:gd name="T17" fmla="*/ 8 h 515"/>
                  <a:gd name="T18" fmla="*/ 484 w 563"/>
                  <a:gd name="T19" fmla="*/ 27 h 515"/>
                  <a:gd name="T20" fmla="*/ 503 w 563"/>
                  <a:gd name="T21" fmla="*/ 40 h 515"/>
                  <a:gd name="T22" fmla="*/ 522 w 563"/>
                  <a:gd name="T23" fmla="*/ 64 h 515"/>
                  <a:gd name="T24" fmla="*/ 533 w 563"/>
                  <a:gd name="T25" fmla="*/ 82 h 515"/>
                  <a:gd name="T26" fmla="*/ 548 w 563"/>
                  <a:gd name="T27" fmla="*/ 106 h 515"/>
                  <a:gd name="T28" fmla="*/ 556 w 563"/>
                  <a:gd name="T29" fmla="*/ 129 h 515"/>
                  <a:gd name="T30" fmla="*/ 561 w 563"/>
                  <a:gd name="T31" fmla="*/ 163 h 515"/>
                  <a:gd name="T32" fmla="*/ 563 w 563"/>
                  <a:gd name="T33" fmla="*/ 214 h 515"/>
                  <a:gd name="T34" fmla="*/ 557 w 563"/>
                  <a:gd name="T35" fmla="*/ 263 h 515"/>
                  <a:gd name="T36" fmla="*/ 500 w 563"/>
                  <a:gd name="T37" fmla="*/ 402 h 515"/>
                  <a:gd name="T38" fmla="*/ 474 w 563"/>
                  <a:gd name="T39" fmla="*/ 434 h 515"/>
                  <a:gd name="T40" fmla="*/ 454 w 563"/>
                  <a:gd name="T41" fmla="*/ 456 h 515"/>
                  <a:gd name="T42" fmla="*/ 432 w 563"/>
                  <a:gd name="T43" fmla="*/ 476 h 515"/>
                  <a:gd name="T44" fmla="*/ 406 w 563"/>
                  <a:gd name="T45" fmla="*/ 490 h 515"/>
                  <a:gd name="T46" fmla="*/ 380 w 563"/>
                  <a:gd name="T47" fmla="*/ 504 h 515"/>
                  <a:gd name="T48" fmla="*/ 354 w 563"/>
                  <a:gd name="T49" fmla="*/ 510 h 515"/>
                  <a:gd name="T50" fmla="*/ 326 w 563"/>
                  <a:gd name="T51" fmla="*/ 515 h 515"/>
                  <a:gd name="T52" fmla="*/ 301 w 563"/>
                  <a:gd name="T53" fmla="*/ 512 h 515"/>
                  <a:gd name="T54" fmla="*/ 279 w 563"/>
                  <a:gd name="T55" fmla="*/ 506 h 515"/>
                  <a:gd name="T56" fmla="*/ 252 w 563"/>
                  <a:gd name="T57" fmla="*/ 490 h 515"/>
                  <a:gd name="T58" fmla="*/ 232 w 563"/>
                  <a:gd name="T59" fmla="*/ 469 h 515"/>
                  <a:gd name="T60" fmla="*/ 215 w 563"/>
                  <a:gd name="T61" fmla="*/ 444 h 515"/>
                  <a:gd name="T62" fmla="*/ 198 w 563"/>
                  <a:gd name="T63" fmla="*/ 415 h 515"/>
                  <a:gd name="T64" fmla="*/ 172 w 563"/>
                  <a:gd name="T65" fmla="*/ 360 h 515"/>
                  <a:gd name="T66" fmla="*/ 149 w 563"/>
                  <a:gd name="T67" fmla="*/ 310 h 515"/>
                  <a:gd name="T68" fmla="*/ 120 w 563"/>
                  <a:gd name="T69" fmla="*/ 246 h 515"/>
                  <a:gd name="T70" fmla="*/ 87 w 563"/>
                  <a:gd name="T71" fmla="*/ 192 h 515"/>
                  <a:gd name="T72" fmla="*/ 0 w 563"/>
                  <a:gd name="T73" fmla="*/ 64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5"/>
                  <a:gd name="T113" fmla="*/ 563 w 563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5">
                    <a:moveTo>
                      <a:pt x="0" y="64"/>
                    </a:moveTo>
                    <a:lnTo>
                      <a:pt x="113" y="60"/>
                    </a:lnTo>
                    <a:lnTo>
                      <a:pt x="172" y="52"/>
                    </a:lnTo>
                    <a:lnTo>
                      <a:pt x="232" y="36"/>
                    </a:lnTo>
                    <a:lnTo>
                      <a:pt x="297" y="18"/>
                    </a:lnTo>
                    <a:lnTo>
                      <a:pt x="350" y="4"/>
                    </a:lnTo>
                    <a:lnTo>
                      <a:pt x="386" y="0"/>
                    </a:lnTo>
                    <a:lnTo>
                      <a:pt x="420" y="0"/>
                    </a:lnTo>
                    <a:lnTo>
                      <a:pt x="454" y="8"/>
                    </a:lnTo>
                    <a:lnTo>
                      <a:pt x="484" y="27"/>
                    </a:lnTo>
                    <a:lnTo>
                      <a:pt x="503" y="40"/>
                    </a:lnTo>
                    <a:lnTo>
                      <a:pt x="522" y="64"/>
                    </a:lnTo>
                    <a:lnTo>
                      <a:pt x="533" y="82"/>
                    </a:lnTo>
                    <a:lnTo>
                      <a:pt x="548" y="106"/>
                    </a:lnTo>
                    <a:lnTo>
                      <a:pt x="556" y="129"/>
                    </a:lnTo>
                    <a:lnTo>
                      <a:pt x="561" y="163"/>
                    </a:lnTo>
                    <a:lnTo>
                      <a:pt x="563" y="214"/>
                    </a:lnTo>
                    <a:lnTo>
                      <a:pt x="557" y="263"/>
                    </a:lnTo>
                    <a:lnTo>
                      <a:pt x="500" y="402"/>
                    </a:lnTo>
                    <a:lnTo>
                      <a:pt x="474" y="434"/>
                    </a:lnTo>
                    <a:lnTo>
                      <a:pt x="454" y="456"/>
                    </a:lnTo>
                    <a:lnTo>
                      <a:pt x="432" y="476"/>
                    </a:lnTo>
                    <a:lnTo>
                      <a:pt x="406" y="490"/>
                    </a:lnTo>
                    <a:lnTo>
                      <a:pt x="380" y="504"/>
                    </a:lnTo>
                    <a:lnTo>
                      <a:pt x="354" y="510"/>
                    </a:lnTo>
                    <a:lnTo>
                      <a:pt x="326" y="515"/>
                    </a:lnTo>
                    <a:lnTo>
                      <a:pt x="301" y="512"/>
                    </a:lnTo>
                    <a:lnTo>
                      <a:pt x="279" y="506"/>
                    </a:lnTo>
                    <a:lnTo>
                      <a:pt x="252" y="490"/>
                    </a:lnTo>
                    <a:lnTo>
                      <a:pt x="232" y="469"/>
                    </a:lnTo>
                    <a:lnTo>
                      <a:pt x="215" y="444"/>
                    </a:lnTo>
                    <a:lnTo>
                      <a:pt x="198" y="415"/>
                    </a:lnTo>
                    <a:lnTo>
                      <a:pt x="172" y="360"/>
                    </a:lnTo>
                    <a:lnTo>
                      <a:pt x="149" y="310"/>
                    </a:lnTo>
                    <a:lnTo>
                      <a:pt x="120" y="246"/>
                    </a:lnTo>
                    <a:lnTo>
                      <a:pt x="87" y="19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43" name="Line 95"/>
              <p:cNvSpPr>
                <a:spLocks noChangeShapeType="1"/>
              </p:cNvSpPr>
              <p:nvPr/>
            </p:nvSpPr>
            <p:spPr bwMode="auto">
              <a:xfrm>
                <a:off x="854" y="2797"/>
                <a:ext cx="263" cy="129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44" name="Group 96"/>
            <p:cNvGrpSpPr>
              <a:grpSpLocks/>
            </p:cNvGrpSpPr>
            <p:nvPr/>
          </p:nvGrpSpPr>
          <p:grpSpPr bwMode="auto">
            <a:xfrm>
              <a:off x="3290" y="2734"/>
              <a:ext cx="401" cy="258"/>
              <a:chOff x="854" y="2830"/>
              <a:chExt cx="401" cy="258"/>
            </a:xfrm>
          </p:grpSpPr>
          <p:sp>
            <p:nvSpPr>
              <p:cNvPr id="442445" name="Freeform 97"/>
              <p:cNvSpPr>
                <a:spLocks/>
              </p:cNvSpPr>
              <p:nvPr/>
            </p:nvSpPr>
            <p:spPr bwMode="auto">
              <a:xfrm>
                <a:off x="1105" y="2925"/>
                <a:ext cx="150" cy="108"/>
              </a:xfrm>
              <a:custGeom>
                <a:avLst/>
                <a:gdLst>
                  <a:gd name="T0" fmla="*/ 0 w 298"/>
                  <a:gd name="T1" fmla="*/ 15 h 217"/>
                  <a:gd name="T2" fmla="*/ 85 w 298"/>
                  <a:gd name="T3" fmla="*/ 0 h 217"/>
                  <a:gd name="T4" fmla="*/ 110 w 298"/>
                  <a:gd name="T5" fmla="*/ 3 h 217"/>
                  <a:gd name="T6" fmla="*/ 134 w 298"/>
                  <a:gd name="T7" fmla="*/ 9 h 217"/>
                  <a:gd name="T8" fmla="*/ 156 w 298"/>
                  <a:gd name="T9" fmla="*/ 19 h 217"/>
                  <a:gd name="T10" fmla="*/ 179 w 298"/>
                  <a:gd name="T11" fmla="*/ 30 h 217"/>
                  <a:gd name="T12" fmla="*/ 196 w 298"/>
                  <a:gd name="T13" fmla="*/ 43 h 217"/>
                  <a:gd name="T14" fmla="*/ 213 w 298"/>
                  <a:gd name="T15" fmla="*/ 60 h 217"/>
                  <a:gd name="T16" fmla="*/ 228 w 298"/>
                  <a:gd name="T17" fmla="*/ 73 h 217"/>
                  <a:gd name="T18" fmla="*/ 242 w 298"/>
                  <a:gd name="T19" fmla="*/ 92 h 217"/>
                  <a:gd name="T20" fmla="*/ 257 w 298"/>
                  <a:gd name="T21" fmla="*/ 118 h 217"/>
                  <a:gd name="T22" fmla="*/ 269 w 298"/>
                  <a:gd name="T23" fmla="*/ 140 h 217"/>
                  <a:gd name="T24" fmla="*/ 284 w 298"/>
                  <a:gd name="T25" fmla="*/ 175 h 217"/>
                  <a:gd name="T26" fmla="*/ 298 w 298"/>
                  <a:gd name="T27" fmla="*/ 217 h 2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217"/>
                  <a:gd name="T44" fmla="*/ 298 w 298"/>
                  <a:gd name="T45" fmla="*/ 217 h 2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217">
                    <a:moveTo>
                      <a:pt x="0" y="15"/>
                    </a:moveTo>
                    <a:lnTo>
                      <a:pt x="85" y="0"/>
                    </a:lnTo>
                    <a:lnTo>
                      <a:pt x="110" y="3"/>
                    </a:lnTo>
                    <a:lnTo>
                      <a:pt x="134" y="9"/>
                    </a:lnTo>
                    <a:lnTo>
                      <a:pt x="156" y="19"/>
                    </a:lnTo>
                    <a:lnTo>
                      <a:pt x="179" y="30"/>
                    </a:lnTo>
                    <a:lnTo>
                      <a:pt x="196" y="43"/>
                    </a:lnTo>
                    <a:lnTo>
                      <a:pt x="213" y="60"/>
                    </a:lnTo>
                    <a:lnTo>
                      <a:pt x="228" y="73"/>
                    </a:lnTo>
                    <a:lnTo>
                      <a:pt x="242" y="92"/>
                    </a:lnTo>
                    <a:lnTo>
                      <a:pt x="257" y="118"/>
                    </a:lnTo>
                    <a:lnTo>
                      <a:pt x="269" y="140"/>
                    </a:lnTo>
                    <a:lnTo>
                      <a:pt x="284" y="175"/>
                    </a:lnTo>
                    <a:lnTo>
                      <a:pt x="298" y="21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46" name="Group 98"/>
              <p:cNvGrpSpPr>
                <a:grpSpLocks/>
              </p:cNvGrpSpPr>
              <p:nvPr/>
            </p:nvGrpSpPr>
            <p:grpSpPr bwMode="auto">
              <a:xfrm>
                <a:off x="854" y="2830"/>
                <a:ext cx="282" cy="258"/>
                <a:chOff x="854" y="2830"/>
                <a:chExt cx="282" cy="258"/>
              </a:xfrm>
            </p:grpSpPr>
            <p:sp>
              <p:nvSpPr>
                <p:cNvPr id="442447" name="Freeform 99"/>
                <p:cNvSpPr>
                  <a:spLocks/>
                </p:cNvSpPr>
                <p:nvPr/>
              </p:nvSpPr>
              <p:spPr bwMode="auto">
                <a:xfrm>
                  <a:off x="854" y="2830"/>
                  <a:ext cx="282" cy="258"/>
                </a:xfrm>
                <a:custGeom>
                  <a:avLst/>
                  <a:gdLst>
                    <a:gd name="T0" fmla="*/ 0 w 563"/>
                    <a:gd name="T1" fmla="*/ 450 h 514"/>
                    <a:gd name="T2" fmla="*/ 113 w 563"/>
                    <a:gd name="T3" fmla="*/ 454 h 514"/>
                    <a:gd name="T4" fmla="*/ 172 w 563"/>
                    <a:gd name="T5" fmla="*/ 463 h 514"/>
                    <a:gd name="T6" fmla="*/ 232 w 563"/>
                    <a:gd name="T7" fmla="*/ 478 h 514"/>
                    <a:gd name="T8" fmla="*/ 297 w 563"/>
                    <a:gd name="T9" fmla="*/ 496 h 514"/>
                    <a:gd name="T10" fmla="*/ 350 w 563"/>
                    <a:gd name="T11" fmla="*/ 510 h 514"/>
                    <a:gd name="T12" fmla="*/ 386 w 563"/>
                    <a:gd name="T13" fmla="*/ 514 h 514"/>
                    <a:gd name="T14" fmla="*/ 420 w 563"/>
                    <a:gd name="T15" fmla="*/ 514 h 514"/>
                    <a:gd name="T16" fmla="*/ 454 w 563"/>
                    <a:gd name="T17" fmla="*/ 506 h 514"/>
                    <a:gd name="T18" fmla="*/ 484 w 563"/>
                    <a:gd name="T19" fmla="*/ 488 h 514"/>
                    <a:gd name="T20" fmla="*/ 503 w 563"/>
                    <a:gd name="T21" fmla="*/ 474 h 514"/>
                    <a:gd name="T22" fmla="*/ 522 w 563"/>
                    <a:gd name="T23" fmla="*/ 450 h 514"/>
                    <a:gd name="T24" fmla="*/ 533 w 563"/>
                    <a:gd name="T25" fmla="*/ 432 h 514"/>
                    <a:gd name="T26" fmla="*/ 548 w 563"/>
                    <a:gd name="T27" fmla="*/ 408 h 514"/>
                    <a:gd name="T28" fmla="*/ 555 w 563"/>
                    <a:gd name="T29" fmla="*/ 385 h 514"/>
                    <a:gd name="T30" fmla="*/ 560 w 563"/>
                    <a:gd name="T31" fmla="*/ 351 h 514"/>
                    <a:gd name="T32" fmla="*/ 563 w 563"/>
                    <a:gd name="T33" fmla="*/ 300 h 514"/>
                    <a:gd name="T34" fmla="*/ 557 w 563"/>
                    <a:gd name="T35" fmla="*/ 251 h 514"/>
                    <a:gd name="T36" fmla="*/ 500 w 563"/>
                    <a:gd name="T37" fmla="*/ 112 h 514"/>
                    <a:gd name="T38" fmla="*/ 474 w 563"/>
                    <a:gd name="T39" fmla="*/ 80 h 514"/>
                    <a:gd name="T40" fmla="*/ 454 w 563"/>
                    <a:gd name="T41" fmla="*/ 58 h 514"/>
                    <a:gd name="T42" fmla="*/ 431 w 563"/>
                    <a:gd name="T43" fmla="*/ 39 h 514"/>
                    <a:gd name="T44" fmla="*/ 406 w 563"/>
                    <a:gd name="T45" fmla="*/ 25 h 514"/>
                    <a:gd name="T46" fmla="*/ 380 w 563"/>
                    <a:gd name="T47" fmla="*/ 11 h 514"/>
                    <a:gd name="T48" fmla="*/ 354 w 563"/>
                    <a:gd name="T49" fmla="*/ 4 h 514"/>
                    <a:gd name="T50" fmla="*/ 326 w 563"/>
                    <a:gd name="T51" fmla="*/ 0 h 514"/>
                    <a:gd name="T52" fmla="*/ 301 w 563"/>
                    <a:gd name="T53" fmla="*/ 2 h 514"/>
                    <a:gd name="T54" fmla="*/ 278 w 563"/>
                    <a:gd name="T55" fmla="*/ 8 h 514"/>
                    <a:gd name="T56" fmla="*/ 252 w 563"/>
                    <a:gd name="T57" fmla="*/ 25 h 514"/>
                    <a:gd name="T58" fmla="*/ 232 w 563"/>
                    <a:gd name="T59" fmla="*/ 45 h 514"/>
                    <a:gd name="T60" fmla="*/ 214 w 563"/>
                    <a:gd name="T61" fmla="*/ 71 h 514"/>
                    <a:gd name="T62" fmla="*/ 198 w 563"/>
                    <a:gd name="T63" fmla="*/ 100 h 514"/>
                    <a:gd name="T64" fmla="*/ 172 w 563"/>
                    <a:gd name="T65" fmla="*/ 154 h 514"/>
                    <a:gd name="T66" fmla="*/ 149 w 563"/>
                    <a:gd name="T67" fmla="*/ 204 h 514"/>
                    <a:gd name="T68" fmla="*/ 120 w 563"/>
                    <a:gd name="T69" fmla="*/ 268 h 514"/>
                    <a:gd name="T70" fmla="*/ 86 w 563"/>
                    <a:gd name="T71" fmla="*/ 322 h 514"/>
                    <a:gd name="T72" fmla="*/ 0 w 563"/>
                    <a:gd name="T73" fmla="*/ 450 h 5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3"/>
                    <a:gd name="T112" fmla="*/ 0 h 514"/>
                    <a:gd name="T113" fmla="*/ 563 w 563"/>
                    <a:gd name="T114" fmla="*/ 514 h 5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3" h="514">
                      <a:moveTo>
                        <a:pt x="0" y="450"/>
                      </a:moveTo>
                      <a:lnTo>
                        <a:pt x="113" y="454"/>
                      </a:lnTo>
                      <a:lnTo>
                        <a:pt x="172" y="463"/>
                      </a:lnTo>
                      <a:lnTo>
                        <a:pt x="232" y="478"/>
                      </a:lnTo>
                      <a:lnTo>
                        <a:pt x="297" y="496"/>
                      </a:lnTo>
                      <a:lnTo>
                        <a:pt x="350" y="510"/>
                      </a:lnTo>
                      <a:lnTo>
                        <a:pt x="386" y="514"/>
                      </a:lnTo>
                      <a:lnTo>
                        <a:pt x="420" y="514"/>
                      </a:lnTo>
                      <a:lnTo>
                        <a:pt x="454" y="506"/>
                      </a:lnTo>
                      <a:lnTo>
                        <a:pt x="484" y="488"/>
                      </a:lnTo>
                      <a:lnTo>
                        <a:pt x="503" y="474"/>
                      </a:lnTo>
                      <a:lnTo>
                        <a:pt x="522" y="450"/>
                      </a:lnTo>
                      <a:lnTo>
                        <a:pt x="533" y="432"/>
                      </a:lnTo>
                      <a:lnTo>
                        <a:pt x="548" y="408"/>
                      </a:lnTo>
                      <a:lnTo>
                        <a:pt x="555" y="385"/>
                      </a:lnTo>
                      <a:lnTo>
                        <a:pt x="560" y="351"/>
                      </a:lnTo>
                      <a:lnTo>
                        <a:pt x="563" y="300"/>
                      </a:lnTo>
                      <a:lnTo>
                        <a:pt x="557" y="251"/>
                      </a:lnTo>
                      <a:lnTo>
                        <a:pt x="500" y="112"/>
                      </a:lnTo>
                      <a:lnTo>
                        <a:pt x="474" y="80"/>
                      </a:lnTo>
                      <a:lnTo>
                        <a:pt x="454" y="58"/>
                      </a:lnTo>
                      <a:lnTo>
                        <a:pt x="431" y="39"/>
                      </a:lnTo>
                      <a:lnTo>
                        <a:pt x="406" y="25"/>
                      </a:lnTo>
                      <a:lnTo>
                        <a:pt x="380" y="11"/>
                      </a:lnTo>
                      <a:lnTo>
                        <a:pt x="354" y="4"/>
                      </a:lnTo>
                      <a:lnTo>
                        <a:pt x="326" y="0"/>
                      </a:lnTo>
                      <a:lnTo>
                        <a:pt x="301" y="2"/>
                      </a:lnTo>
                      <a:lnTo>
                        <a:pt x="278" y="8"/>
                      </a:lnTo>
                      <a:lnTo>
                        <a:pt x="252" y="25"/>
                      </a:lnTo>
                      <a:lnTo>
                        <a:pt x="232" y="45"/>
                      </a:lnTo>
                      <a:lnTo>
                        <a:pt x="214" y="71"/>
                      </a:lnTo>
                      <a:lnTo>
                        <a:pt x="198" y="100"/>
                      </a:lnTo>
                      <a:lnTo>
                        <a:pt x="172" y="154"/>
                      </a:lnTo>
                      <a:lnTo>
                        <a:pt x="149" y="204"/>
                      </a:lnTo>
                      <a:lnTo>
                        <a:pt x="120" y="268"/>
                      </a:lnTo>
                      <a:lnTo>
                        <a:pt x="86" y="322"/>
                      </a:lnTo>
                      <a:lnTo>
                        <a:pt x="0" y="45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4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856" y="2926"/>
                  <a:ext cx="262" cy="128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49" name="Group 101"/>
            <p:cNvGrpSpPr>
              <a:grpSpLocks/>
            </p:cNvGrpSpPr>
            <p:nvPr/>
          </p:nvGrpSpPr>
          <p:grpSpPr bwMode="auto">
            <a:xfrm>
              <a:off x="3848" y="3138"/>
              <a:ext cx="237" cy="303"/>
              <a:chOff x="1412" y="3234"/>
              <a:chExt cx="237" cy="303"/>
            </a:xfrm>
          </p:grpSpPr>
          <p:sp>
            <p:nvSpPr>
              <p:cNvPr id="442450" name="Freeform 102"/>
              <p:cNvSpPr>
                <a:spLocks/>
              </p:cNvSpPr>
              <p:nvPr/>
            </p:nvSpPr>
            <p:spPr bwMode="auto">
              <a:xfrm>
                <a:off x="1412" y="3234"/>
                <a:ext cx="237" cy="303"/>
              </a:xfrm>
              <a:custGeom>
                <a:avLst/>
                <a:gdLst>
                  <a:gd name="T0" fmla="*/ 170 w 474"/>
                  <a:gd name="T1" fmla="*/ 0 h 608"/>
                  <a:gd name="T2" fmla="*/ 64 w 474"/>
                  <a:gd name="T3" fmla="*/ 82 h 608"/>
                  <a:gd name="T4" fmla="*/ 35 w 474"/>
                  <a:gd name="T5" fmla="*/ 117 h 608"/>
                  <a:gd name="T6" fmla="*/ 19 w 474"/>
                  <a:gd name="T7" fmla="*/ 157 h 608"/>
                  <a:gd name="T8" fmla="*/ 5 w 474"/>
                  <a:gd name="T9" fmla="*/ 195 h 608"/>
                  <a:gd name="T10" fmla="*/ 0 w 474"/>
                  <a:gd name="T11" fmla="*/ 234 h 608"/>
                  <a:gd name="T12" fmla="*/ 1 w 474"/>
                  <a:gd name="T13" fmla="*/ 283 h 608"/>
                  <a:gd name="T14" fmla="*/ 7 w 474"/>
                  <a:gd name="T15" fmla="*/ 320 h 608"/>
                  <a:gd name="T16" fmla="*/ 19 w 474"/>
                  <a:gd name="T17" fmla="*/ 351 h 608"/>
                  <a:gd name="T18" fmla="*/ 41 w 474"/>
                  <a:gd name="T19" fmla="*/ 378 h 608"/>
                  <a:gd name="T20" fmla="*/ 64 w 474"/>
                  <a:gd name="T21" fmla="*/ 399 h 608"/>
                  <a:gd name="T22" fmla="*/ 90 w 474"/>
                  <a:gd name="T23" fmla="*/ 417 h 608"/>
                  <a:gd name="T24" fmla="*/ 118 w 474"/>
                  <a:gd name="T25" fmla="*/ 433 h 608"/>
                  <a:gd name="T26" fmla="*/ 170 w 474"/>
                  <a:gd name="T27" fmla="*/ 451 h 608"/>
                  <a:gd name="T28" fmla="*/ 246 w 474"/>
                  <a:gd name="T29" fmla="*/ 479 h 608"/>
                  <a:gd name="T30" fmla="*/ 290 w 474"/>
                  <a:gd name="T31" fmla="*/ 495 h 608"/>
                  <a:gd name="T32" fmla="*/ 335 w 474"/>
                  <a:gd name="T33" fmla="*/ 520 h 608"/>
                  <a:gd name="T34" fmla="*/ 470 w 474"/>
                  <a:gd name="T35" fmla="*/ 608 h 608"/>
                  <a:gd name="T36" fmla="*/ 456 w 474"/>
                  <a:gd name="T37" fmla="*/ 462 h 608"/>
                  <a:gd name="T38" fmla="*/ 455 w 474"/>
                  <a:gd name="T39" fmla="*/ 391 h 608"/>
                  <a:gd name="T40" fmla="*/ 456 w 474"/>
                  <a:gd name="T41" fmla="*/ 334 h 608"/>
                  <a:gd name="T42" fmla="*/ 464 w 474"/>
                  <a:gd name="T43" fmla="*/ 278 h 608"/>
                  <a:gd name="T44" fmla="*/ 468 w 474"/>
                  <a:gd name="T45" fmla="*/ 237 h 608"/>
                  <a:gd name="T46" fmla="*/ 471 w 474"/>
                  <a:gd name="T47" fmla="*/ 187 h 608"/>
                  <a:gd name="T48" fmla="*/ 474 w 474"/>
                  <a:gd name="T49" fmla="*/ 149 h 608"/>
                  <a:gd name="T50" fmla="*/ 468 w 474"/>
                  <a:gd name="T51" fmla="*/ 109 h 608"/>
                  <a:gd name="T52" fmla="*/ 456 w 474"/>
                  <a:gd name="T53" fmla="*/ 74 h 608"/>
                  <a:gd name="T54" fmla="*/ 440 w 474"/>
                  <a:gd name="T55" fmla="*/ 45 h 608"/>
                  <a:gd name="T56" fmla="*/ 410 w 474"/>
                  <a:gd name="T57" fmla="*/ 13 h 608"/>
                  <a:gd name="T58" fmla="*/ 170 w 474"/>
                  <a:gd name="T59" fmla="*/ 0 h 6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4"/>
                  <a:gd name="T91" fmla="*/ 0 h 608"/>
                  <a:gd name="T92" fmla="*/ 474 w 474"/>
                  <a:gd name="T93" fmla="*/ 608 h 6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4" h="608">
                    <a:moveTo>
                      <a:pt x="170" y="0"/>
                    </a:moveTo>
                    <a:lnTo>
                      <a:pt x="64" y="82"/>
                    </a:lnTo>
                    <a:lnTo>
                      <a:pt x="35" y="117"/>
                    </a:lnTo>
                    <a:lnTo>
                      <a:pt x="19" y="157"/>
                    </a:lnTo>
                    <a:lnTo>
                      <a:pt x="5" y="195"/>
                    </a:lnTo>
                    <a:lnTo>
                      <a:pt x="0" y="234"/>
                    </a:lnTo>
                    <a:lnTo>
                      <a:pt x="1" y="283"/>
                    </a:lnTo>
                    <a:lnTo>
                      <a:pt x="7" y="320"/>
                    </a:lnTo>
                    <a:lnTo>
                      <a:pt x="19" y="351"/>
                    </a:lnTo>
                    <a:lnTo>
                      <a:pt x="41" y="378"/>
                    </a:lnTo>
                    <a:lnTo>
                      <a:pt x="64" y="399"/>
                    </a:lnTo>
                    <a:lnTo>
                      <a:pt x="90" y="417"/>
                    </a:lnTo>
                    <a:lnTo>
                      <a:pt x="118" y="433"/>
                    </a:lnTo>
                    <a:lnTo>
                      <a:pt x="170" y="451"/>
                    </a:lnTo>
                    <a:lnTo>
                      <a:pt x="246" y="479"/>
                    </a:lnTo>
                    <a:lnTo>
                      <a:pt x="290" y="495"/>
                    </a:lnTo>
                    <a:lnTo>
                      <a:pt x="335" y="520"/>
                    </a:lnTo>
                    <a:lnTo>
                      <a:pt x="470" y="608"/>
                    </a:lnTo>
                    <a:lnTo>
                      <a:pt x="456" y="462"/>
                    </a:lnTo>
                    <a:lnTo>
                      <a:pt x="455" y="391"/>
                    </a:lnTo>
                    <a:lnTo>
                      <a:pt x="456" y="334"/>
                    </a:lnTo>
                    <a:lnTo>
                      <a:pt x="464" y="278"/>
                    </a:lnTo>
                    <a:lnTo>
                      <a:pt x="468" y="237"/>
                    </a:lnTo>
                    <a:lnTo>
                      <a:pt x="471" y="187"/>
                    </a:lnTo>
                    <a:lnTo>
                      <a:pt x="474" y="149"/>
                    </a:lnTo>
                    <a:lnTo>
                      <a:pt x="468" y="109"/>
                    </a:lnTo>
                    <a:lnTo>
                      <a:pt x="456" y="74"/>
                    </a:lnTo>
                    <a:lnTo>
                      <a:pt x="440" y="45"/>
                    </a:lnTo>
                    <a:lnTo>
                      <a:pt x="410" y="1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51" name="Line 103"/>
              <p:cNvSpPr>
                <a:spLocks noChangeShapeType="1"/>
              </p:cNvSpPr>
              <p:nvPr/>
            </p:nvSpPr>
            <p:spPr bwMode="auto">
              <a:xfrm>
                <a:off x="1480" y="3248"/>
                <a:ext cx="163" cy="28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52" name="Group 104"/>
            <p:cNvGrpSpPr>
              <a:grpSpLocks/>
            </p:cNvGrpSpPr>
            <p:nvPr/>
          </p:nvGrpSpPr>
          <p:grpSpPr bwMode="auto">
            <a:xfrm>
              <a:off x="3921" y="3008"/>
              <a:ext cx="209" cy="191"/>
              <a:chOff x="1485" y="3104"/>
              <a:chExt cx="209" cy="191"/>
            </a:xfrm>
          </p:grpSpPr>
          <p:sp>
            <p:nvSpPr>
              <p:cNvPr id="442453" name="Freeform 105"/>
              <p:cNvSpPr>
                <a:spLocks/>
              </p:cNvSpPr>
              <p:nvPr/>
            </p:nvSpPr>
            <p:spPr bwMode="auto">
              <a:xfrm>
                <a:off x="1485" y="3104"/>
                <a:ext cx="209" cy="191"/>
              </a:xfrm>
              <a:custGeom>
                <a:avLst/>
                <a:gdLst>
                  <a:gd name="T0" fmla="*/ 419 w 419"/>
                  <a:gd name="T1" fmla="*/ 47 h 382"/>
                  <a:gd name="T2" fmla="*/ 335 w 419"/>
                  <a:gd name="T3" fmla="*/ 44 h 382"/>
                  <a:gd name="T4" fmla="*/ 291 w 419"/>
                  <a:gd name="T5" fmla="*/ 37 h 382"/>
                  <a:gd name="T6" fmla="*/ 247 w 419"/>
                  <a:gd name="T7" fmla="*/ 26 h 382"/>
                  <a:gd name="T8" fmla="*/ 198 w 419"/>
                  <a:gd name="T9" fmla="*/ 12 h 382"/>
                  <a:gd name="T10" fmla="*/ 158 w 419"/>
                  <a:gd name="T11" fmla="*/ 2 h 382"/>
                  <a:gd name="T12" fmla="*/ 132 w 419"/>
                  <a:gd name="T13" fmla="*/ 0 h 382"/>
                  <a:gd name="T14" fmla="*/ 107 w 419"/>
                  <a:gd name="T15" fmla="*/ 0 h 382"/>
                  <a:gd name="T16" fmla="*/ 81 w 419"/>
                  <a:gd name="T17" fmla="*/ 5 h 382"/>
                  <a:gd name="T18" fmla="*/ 59 w 419"/>
                  <a:gd name="T19" fmla="*/ 19 h 382"/>
                  <a:gd name="T20" fmla="*/ 44 w 419"/>
                  <a:gd name="T21" fmla="*/ 29 h 382"/>
                  <a:gd name="T22" fmla="*/ 30 w 419"/>
                  <a:gd name="T23" fmla="*/ 47 h 382"/>
                  <a:gd name="T24" fmla="*/ 22 w 419"/>
                  <a:gd name="T25" fmla="*/ 59 h 382"/>
                  <a:gd name="T26" fmla="*/ 12 w 419"/>
                  <a:gd name="T27" fmla="*/ 77 h 382"/>
                  <a:gd name="T28" fmla="*/ 5 w 419"/>
                  <a:gd name="T29" fmla="*/ 96 h 382"/>
                  <a:gd name="T30" fmla="*/ 2 w 419"/>
                  <a:gd name="T31" fmla="*/ 121 h 382"/>
                  <a:gd name="T32" fmla="*/ 0 w 419"/>
                  <a:gd name="T33" fmla="*/ 158 h 382"/>
                  <a:gd name="T34" fmla="*/ 4 w 419"/>
                  <a:gd name="T35" fmla="*/ 194 h 382"/>
                  <a:gd name="T36" fmla="*/ 47 w 419"/>
                  <a:gd name="T37" fmla="*/ 299 h 382"/>
                  <a:gd name="T38" fmla="*/ 67 w 419"/>
                  <a:gd name="T39" fmla="*/ 322 h 382"/>
                  <a:gd name="T40" fmla="*/ 81 w 419"/>
                  <a:gd name="T41" fmla="*/ 339 h 382"/>
                  <a:gd name="T42" fmla="*/ 98 w 419"/>
                  <a:gd name="T43" fmla="*/ 354 h 382"/>
                  <a:gd name="T44" fmla="*/ 117 w 419"/>
                  <a:gd name="T45" fmla="*/ 364 h 382"/>
                  <a:gd name="T46" fmla="*/ 136 w 419"/>
                  <a:gd name="T47" fmla="*/ 374 h 382"/>
                  <a:gd name="T48" fmla="*/ 156 w 419"/>
                  <a:gd name="T49" fmla="*/ 379 h 382"/>
                  <a:gd name="T50" fmla="*/ 177 w 419"/>
                  <a:gd name="T51" fmla="*/ 382 h 382"/>
                  <a:gd name="T52" fmla="*/ 195 w 419"/>
                  <a:gd name="T53" fmla="*/ 381 h 382"/>
                  <a:gd name="T54" fmla="*/ 212 w 419"/>
                  <a:gd name="T55" fmla="*/ 376 h 382"/>
                  <a:gd name="T56" fmla="*/ 232 w 419"/>
                  <a:gd name="T57" fmla="*/ 364 h 382"/>
                  <a:gd name="T58" fmla="*/ 247 w 419"/>
                  <a:gd name="T59" fmla="*/ 349 h 382"/>
                  <a:gd name="T60" fmla="*/ 260 w 419"/>
                  <a:gd name="T61" fmla="*/ 329 h 382"/>
                  <a:gd name="T62" fmla="*/ 272 w 419"/>
                  <a:gd name="T63" fmla="*/ 308 h 382"/>
                  <a:gd name="T64" fmla="*/ 291 w 419"/>
                  <a:gd name="T65" fmla="*/ 268 h 382"/>
                  <a:gd name="T66" fmla="*/ 309 w 419"/>
                  <a:gd name="T67" fmla="*/ 230 h 382"/>
                  <a:gd name="T68" fmla="*/ 330 w 419"/>
                  <a:gd name="T69" fmla="*/ 182 h 382"/>
                  <a:gd name="T70" fmla="*/ 355 w 419"/>
                  <a:gd name="T71" fmla="*/ 141 h 382"/>
                  <a:gd name="T72" fmla="*/ 419 w 419"/>
                  <a:gd name="T73" fmla="*/ 47 h 3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9"/>
                  <a:gd name="T112" fmla="*/ 0 h 382"/>
                  <a:gd name="T113" fmla="*/ 419 w 419"/>
                  <a:gd name="T114" fmla="*/ 382 h 3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9" h="382">
                    <a:moveTo>
                      <a:pt x="419" y="47"/>
                    </a:moveTo>
                    <a:lnTo>
                      <a:pt x="335" y="44"/>
                    </a:lnTo>
                    <a:lnTo>
                      <a:pt x="291" y="37"/>
                    </a:lnTo>
                    <a:lnTo>
                      <a:pt x="247" y="26"/>
                    </a:lnTo>
                    <a:lnTo>
                      <a:pt x="198" y="12"/>
                    </a:lnTo>
                    <a:lnTo>
                      <a:pt x="158" y="2"/>
                    </a:lnTo>
                    <a:lnTo>
                      <a:pt x="132" y="0"/>
                    </a:lnTo>
                    <a:lnTo>
                      <a:pt x="107" y="0"/>
                    </a:lnTo>
                    <a:lnTo>
                      <a:pt x="81" y="5"/>
                    </a:lnTo>
                    <a:lnTo>
                      <a:pt x="59" y="19"/>
                    </a:lnTo>
                    <a:lnTo>
                      <a:pt x="44" y="29"/>
                    </a:lnTo>
                    <a:lnTo>
                      <a:pt x="30" y="47"/>
                    </a:lnTo>
                    <a:lnTo>
                      <a:pt x="22" y="59"/>
                    </a:lnTo>
                    <a:lnTo>
                      <a:pt x="12" y="77"/>
                    </a:lnTo>
                    <a:lnTo>
                      <a:pt x="5" y="96"/>
                    </a:lnTo>
                    <a:lnTo>
                      <a:pt x="2" y="121"/>
                    </a:lnTo>
                    <a:lnTo>
                      <a:pt x="0" y="158"/>
                    </a:lnTo>
                    <a:lnTo>
                      <a:pt x="4" y="194"/>
                    </a:lnTo>
                    <a:lnTo>
                      <a:pt x="47" y="299"/>
                    </a:lnTo>
                    <a:lnTo>
                      <a:pt x="67" y="322"/>
                    </a:lnTo>
                    <a:lnTo>
                      <a:pt x="81" y="339"/>
                    </a:lnTo>
                    <a:lnTo>
                      <a:pt x="98" y="354"/>
                    </a:lnTo>
                    <a:lnTo>
                      <a:pt x="117" y="364"/>
                    </a:lnTo>
                    <a:lnTo>
                      <a:pt x="136" y="374"/>
                    </a:lnTo>
                    <a:lnTo>
                      <a:pt x="156" y="379"/>
                    </a:lnTo>
                    <a:lnTo>
                      <a:pt x="177" y="382"/>
                    </a:lnTo>
                    <a:lnTo>
                      <a:pt x="195" y="381"/>
                    </a:lnTo>
                    <a:lnTo>
                      <a:pt x="212" y="376"/>
                    </a:lnTo>
                    <a:lnTo>
                      <a:pt x="232" y="364"/>
                    </a:lnTo>
                    <a:lnTo>
                      <a:pt x="247" y="349"/>
                    </a:lnTo>
                    <a:lnTo>
                      <a:pt x="260" y="329"/>
                    </a:lnTo>
                    <a:lnTo>
                      <a:pt x="272" y="308"/>
                    </a:lnTo>
                    <a:lnTo>
                      <a:pt x="291" y="268"/>
                    </a:lnTo>
                    <a:lnTo>
                      <a:pt x="309" y="230"/>
                    </a:lnTo>
                    <a:lnTo>
                      <a:pt x="330" y="182"/>
                    </a:lnTo>
                    <a:lnTo>
                      <a:pt x="355" y="141"/>
                    </a:lnTo>
                    <a:lnTo>
                      <a:pt x="419" y="47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54" name="Line 106"/>
              <p:cNvSpPr>
                <a:spLocks noChangeShapeType="1"/>
              </p:cNvSpPr>
              <p:nvPr/>
            </p:nvSpPr>
            <p:spPr bwMode="auto">
              <a:xfrm flipH="1">
                <a:off x="1497" y="3129"/>
                <a:ext cx="196" cy="9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55" name="Group 107"/>
            <p:cNvGrpSpPr>
              <a:grpSpLocks/>
            </p:cNvGrpSpPr>
            <p:nvPr/>
          </p:nvGrpSpPr>
          <p:grpSpPr bwMode="auto">
            <a:xfrm>
              <a:off x="3691" y="2366"/>
              <a:ext cx="345" cy="263"/>
              <a:chOff x="1255" y="2462"/>
              <a:chExt cx="345" cy="263"/>
            </a:xfrm>
          </p:grpSpPr>
          <p:sp>
            <p:nvSpPr>
              <p:cNvPr id="442456" name="Freeform 108"/>
              <p:cNvSpPr>
                <a:spLocks/>
              </p:cNvSpPr>
              <p:nvPr/>
            </p:nvSpPr>
            <p:spPr bwMode="auto">
              <a:xfrm>
                <a:off x="1318" y="2462"/>
                <a:ext cx="282" cy="258"/>
              </a:xfrm>
              <a:custGeom>
                <a:avLst/>
                <a:gdLst>
                  <a:gd name="T0" fmla="*/ 563 w 563"/>
                  <a:gd name="T1" fmla="*/ 64 h 514"/>
                  <a:gd name="T2" fmla="*/ 450 w 563"/>
                  <a:gd name="T3" fmla="*/ 60 h 514"/>
                  <a:gd name="T4" fmla="*/ 391 w 563"/>
                  <a:gd name="T5" fmla="*/ 51 h 514"/>
                  <a:gd name="T6" fmla="*/ 331 w 563"/>
                  <a:gd name="T7" fmla="*/ 36 h 514"/>
                  <a:gd name="T8" fmla="*/ 266 w 563"/>
                  <a:gd name="T9" fmla="*/ 18 h 514"/>
                  <a:gd name="T10" fmla="*/ 213 w 563"/>
                  <a:gd name="T11" fmla="*/ 4 h 514"/>
                  <a:gd name="T12" fmla="*/ 177 w 563"/>
                  <a:gd name="T13" fmla="*/ 0 h 514"/>
                  <a:gd name="T14" fmla="*/ 143 w 563"/>
                  <a:gd name="T15" fmla="*/ 0 h 514"/>
                  <a:gd name="T16" fmla="*/ 109 w 563"/>
                  <a:gd name="T17" fmla="*/ 8 h 514"/>
                  <a:gd name="T18" fmla="*/ 79 w 563"/>
                  <a:gd name="T19" fmla="*/ 26 h 514"/>
                  <a:gd name="T20" fmla="*/ 60 w 563"/>
                  <a:gd name="T21" fmla="*/ 40 h 514"/>
                  <a:gd name="T22" fmla="*/ 41 w 563"/>
                  <a:gd name="T23" fmla="*/ 64 h 514"/>
                  <a:gd name="T24" fmla="*/ 30 w 563"/>
                  <a:gd name="T25" fmla="*/ 82 h 514"/>
                  <a:gd name="T26" fmla="*/ 15 w 563"/>
                  <a:gd name="T27" fmla="*/ 106 h 514"/>
                  <a:gd name="T28" fmla="*/ 7 w 563"/>
                  <a:gd name="T29" fmla="*/ 129 h 514"/>
                  <a:gd name="T30" fmla="*/ 2 w 563"/>
                  <a:gd name="T31" fmla="*/ 163 h 514"/>
                  <a:gd name="T32" fmla="*/ 0 w 563"/>
                  <a:gd name="T33" fmla="*/ 214 h 514"/>
                  <a:gd name="T34" fmla="*/ 6 w 563"/>
                  <a:gd name="T35" fmla="*/ 263 h 514"/>
                  <a:gd name="T36" fmla="*/ 63 w 563"/>
                  <a:gd name="T37" fmla="*/ 402 h 514"/>
                  <a:gd name="T38" fmla="*/ 89 w 563"/>
                  <a:gd name="T39" fmla="*/ 434 h 514"/>
                  <a:gd name="T40" fmla="*/ 109 w 563"/>
                  <a:gd name="T41" fmla="*/ 456 h 514"/>
                  <a:gd name="T42" fmla="*/ 132 w 563"/>
                  <a:gd name="T43" fmla="*/ 476 h 514"/>
                  <a:gd name="T44" fmla="*/ 157 w 563"/>
                  <a:gd name="T45" fmla="*/ 489 h 514"/>
                  <a:gd name="T46" fmla="*/ 183 w 563"/>
                  <a:gd name="T47" fmla="*/ 503 h 514"/>
                  <a:gd name="T48" fmla="*/ 209 w 563"/>
                  <a:gd name="T49" fmla="*/ 510 h 514"/>
                  <a:gd name="T50" fmla="*/ 237 w 563"/>
                  <a:gd name="T51" fmla="*/ 514 h 514"/>
                  <a:gd name="T52" fmla="*/ 262 w 563"/>
                  <a:gd name="T53" fmla="*/ 512 h 514"/>
                  <a:gd name="T54" fmla="*/ 285 w 563"/>
                  <a:gd name="T55" fmla="*/ 506 h 514"/>
                  <a:gd name="T56" fmla="*/ 311 w 563"/>
                  <a:gd name="T57" fmla="*/ 489 h 514"/>
                  <a:gd name="T58" fmla="*/ 331 w 563"/>
                  <a:gd name="T59" fmla="*/ 469 h 514"/>
                  <a:gd name="T60" fmla="*/ 349 w 563"/>
                  <a:gd name="T61" fmla="*/ 444 h 514"/>
                  <a:gd name="T62" fmla="*/ 365 w 563"/>
                  <a:gd name="T63" fmla="*/ 414 h 514"/>
                  <a:gd name="T64" fmla="*/ 391 w 563"/>
                  <a:gd name="T65" fmla="*/ 360 h 514"/>
                  <a:gd name="T66" fmla="*/ 414 w 563"/>
                  <a:gd name="T67" fmla="*/ 310 h 514"/>
                  <a:gd name="T68" fmla="*/ 443 w 563"/>
                  <a:gd name="T69" fmla="*/ 246 h 514"/>
                  <a:gd name="T70" fmla="*/ 477 w 563"/>
                  <a:gd name="T71" fmla="*/ 192 h 514"/>
                  <a:gd name="T72" fmla="*/ 563 w 563"/>
                  <a:gd name="T73" fmla="*/ 64 h 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4"/>
                  <a:gd name="T113" fmla="*/ 563 w 563"/>
                  <a:gd name="T114" fmla="*/ 514 h 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4">
                    <a:moveTo>
                      <a:pt x="563" y="64"/>
                    </a:moveTo>
                    <a:lnTo>
                      <a:pt x="450" y="60"/>
                    </a:lnTo>
                    <a:lnTo>
                      <a:pt x="391" y="51"/>
                    </a:lnTo>
                    <a:lnTo>
                      <a:pt x="331" y="36"/>
                    </a:lnTo>
                    <a:lnTo>
                      <a:pt x="266" y="18"/>
                    </a:lnTo>
                    <a:lnTo>
                      <a:pt x="213" y="4"/>
                    </a:lnTo>
                    <a:lnTo>
                      <a:pt x="177" y="0"/>
                    </a:lnTo>
                    <a:lnTo>
                      <a:pt x="143" y="0"/>
                    </a:lnTo>
                    <a:lnTo>
                      <a:pt x="109" y="8"/>
                    </a:lnTo>
                    <a:lnTo>
                      <a:pt x="79" y="26"/>
                    </a:lnTo>
                    <a:lnTo>
                      <a:pt x="60" y="40"/>
                    </a:lnTo>
                    <a:lnTo>
                      <a:pt x="41" y="64"/>
                    </a:lnTo>
                    <a:lnTo>
                      <a:pt x="30" y="82"/>
                    </a:lnTo>
                    <a:lnTo>
                      <a:pt x="15" y="106"/>
                    </a:lnTo>
                    <a:lnTo>
                      <a:pt x="7" y="129"/>
                    </a:lnTo>
                    <a:lnTo>
                      <a:pt x="2" y="163"/>
                    </a:lnTo>
                    <a:lnTo>
                      <a:pt x="0" y="214"/>
                    </a:lnTo>
                    <a:lnTo>
                      <a:pt x="6" y="263"/>
                    </a:lnTo>
                    <a:lnTo>
                      <a:pt x="63" y="402"/>
                    </a:lnTo>
                    <a:lnTo>
                      <a:pt x="89" y="434"/>
                    </a:lnTo>
                    <a:lnTo>
                      <a:pt x="109" y="456"/>
                    </a:lnTo>
                    <a:lnTo>
                      <a:pt x="132" y="476"/>
                    </a:lnTo>
                    <a:lnTo>
                      <a:pt x="157" y="489"/>
                    </a:lnTo>
                    <a:lnTo>
                      <a:pt x="183" y="503"/>
                    </a:lnTo>
                    <a:lnTo>
                      <a:pt x="209" y="510"/>
                    </a:lnTo>
                    <a:lnTo>
                      <a:pt x="237" y="514"/>
                    </a:lnTo>
                    <a:lnTo>
                      <a:pt x="262" y="512"/>
                    </a:lnTo>
                    <a:lnTo>
                      <a:pt x="285" y="506"/>
                    </a:lnTo>
                    <a:lnTo>
                      <a:pt x="311" y="489"/>
                    </a:lnTo>
                    <a:lnTo>
                      <a:pt x="331" y="469"/>
                    </a:lnTo>
                    <a:lnTo>
                      <a:pt x="349" y="444"/>
                    </a:lnTo>
                    <a:lnTo>
                      <a:pt x="365" y="414"/>
                    </a:lnTo>
                    <a:lnTo>
                      <a:pt x="391" y="360"/>
                    </a:lnTo>
                    <a:lnTo>
                      <a:pt x="414" y="310"/>
                    </a:lnTo>
                    <a:lnTo>
                      <a:pt x="443" y="246"/>
                    </a:lnTo>
                    <a:lnTo>
                      <a:pt x="477" y="192"/>
                    </a:lnTo>
                    <a:lnTo>
                      <a:pt x="563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57" name="Freeform 109"/>
              <p:cNvSpPr>
                <a:spLocks/>
              </p:cNvSpPr>
              <p:nvPr/>
            </p:nvSpPr>
            <p:spPr bwMode="auto">
              <a:xfrm>
                <a:off x="1255" y="2496"/>
                <a:ext cx="344" cy="229"/>
              </a:xfrm>
              <a:custGeom>
                <a:avLst/>
                <a:gdLst>
                  <a:gd name="T0" fmla="*/ 689 w 689"/>
                  <a:gd name="T1" fmla="*/ 0 h 457"/>
                  <a:gd name="T2" fmla="*/ 154 w 689"/>
                  <a:gd name="T3" fmla="*/ 263 h 457"/>
                  <a:gd name="T4" fmla="*/ 108 w 689"/>
                  <a:gd name="T5" fmla="*/ 300 h 457"/>
                  <a:gd name="T6" fmla="*/ 85 w 689"/>
                  <a:gd name="T7" fmla="*/ 324 h 457"/>
                  <a:gd name="T8" fmla="*/ 70 w 689"/>
                  <a:gd name="T9" fmla="*/ 343 h 457"/>
                  <a:gd name="T10" fmla="*/ 51 w 689"/>
                  <a:gd name="T11" fmla="*/ 368 h 457"/>
                  <a:gd name="T12" fmla="*/ 34 w 689"/>
                  <a:gd name="T13" fmla="*/ 396 h 457"/>
                  <a:gd name="T14" fmla="*/ 15 w 689"/>
                  <a:gd name="T15" fmla="*/ 428 h 457"/>
                  <a:gd name="T16" fmla="*/ 0 w 689"/>
                  <a:gd name="T17" fmla="*/ 457 h 4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9"/>
                  <a:gd name="T28" fmla="*/ 0 h 457"/>
                  <a:gd name="T29" fmla="*/ 689 w 689"/>
                  <a:gd name="T30" fmla="*/ 457 h 4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9" h="457">
                    <a:moveTo>
                      <a:pt x="689" y="0"/>
                    </a:moveTo>
                    <a:lnTo>
                      <a:pt x="154" y="263"/>
                    </a:lnTo>
                    <a:lnTo>
                      <a:pt x="108" y="300"/>
                    </a:lnTo>
                    <a:lnTo>
                      <a:pt x="85" y="324"/>
                    </a:lnTo>
                    <a:lnTo>
                      <a:pt x="70" y="343"/>
                    </a:lnTo>
                    <a:lnTo>
                      <a:pt x="51" y="368"/>
                    </a:lnTo>
                    <a:lnTo>
                      <a:pt x="34" y="396"/>
                    </a:lnTo>
                    <a:lnTo>
                      <a:pt x="15" y="428"/>
                    </a:lnTo>
                    <a:lnTo>
                      <a:pt x="0" y="45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58" name="Group 110"/>
            <p:cNvGrpSpPr>
              <a:grpSpLocks/>
            </p:cNvGrpSpPr>
            <p:nvPr/>
          </p:nvGrpSpPr>
          <p:grpSpPr bwMode="auto">
            <a:xfrm>
              <a:off x="3691" y="2734"/>
              <a:ext cx="400" cy="257"/>
              <a:chOff x="1255" y="2830"/>
              <a:chExt cx="400" cy="257"/>
            </a:xfrm>
          </p:grpSpPr>
          <p:sp>
            <p:nvSpPr>
              <p:cNvPr id="442459" name="Freeform 111"/>
              <p:cNvSpPr>
                <a:spLocks/>
              </p:cNvSpPr>
              <p:nvPr/>
            </p:nvSpPr>
            <p:spPr bwMode="auto">
              <a:xfrm>
                <a:off x="1255" y="2924"/>
                <a:ext cx="146" cy="109"/>
              </a:xfrm>
              <a:custGeom>
                <a:avLst/>
                <a:gdLst>
                  <a:gd name="T0" fmla="*/ 293 w 293"/>
                  <a:gd name="T1" fmla="*/ 17 h 217"/>
                  <a:gd name="T2" fmla="*/ 213 w 293"/>
                  <a:gd name="T3" fmla="*/ 0 h 217"/>
                  <a:gd name="T4" fmla="*/ 188 w 293"/>
                  <a:gd name="T5" fmla="*/ 3 h 217"/>
                  <a:gd name="T6" fmla="*/ 164 w 293"/>
                  <a:gd name="T7" fmla="*/ 10 h 217"/>
                  <a:gd name="T8" fmla="*/ 142 w 293"/>
                  <a:gd name="T9" fmla="*/ 20 h 217"/>
                  <a:gd name="T10" fmla="*/ 119 w 293"/>
                  <a:gd name="T11" fmla="*/ 31 h 217"/>
                  <a:gd name="T12" fmla="*/ 102 w 293"/>
                  <a:gd name="T13" fmla="*/ 43 h 217"/>
                  <a:gd name="T14" fmla="*/ 85 w 293"/>
                  <a:gd name="T15" fmla="*/ 60 h 217"/>
                  <a:gd name="T16" fmla="*/ 70 w 293"/>
                  <a:gd name="T17" fmla="*/ 74 h 217"/>
                  <a:gd name="T18" fmla="*/ 56 w 293"/>
                  <a:gd name="T19" fmla="*/ 92 h 217"/>
                  <a:gd name="T20" fmla="*/ 41 w 293"/>
                  <a:gd name="T21" fmla="*/ 119 h 217"/>
                  <a:gd name="T22" fmla="*/ 29 w 293"/>
                  <a:gd name="T23" fmla="*/ 141 h 217"/>
                  <a:gd name="T24" fmla="*/ 14 w 293"/>
                  <a:gd name="T25" fmla="*/ 176 h 217"/>
                  <a:gd name="T26" fmla="*/ 0 w 293"/>
                  <a:gd name="T27" fmla="*/ 217 h 2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3"/>
                  <a:gd name="T43" fmla="*/ 0 h 217"/>
                  <a:gd name="T44" fmla="*/ 293 w 293"/>
                  <a:gd name="T45" fmla="*/ 217 h 2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3" h="217">
                    <a:moveTo>
                      <a:pt x="293" y="17"/>
                    </a:moveTo>
                    <a:lnTo>
                      <a:pt x="213" y="0"/>
                    </a:lnTo>
                    <a:lnTo>
                      <a:pt x="188" y="3"/>
                    </a:lnTo>
                    <a:lnTo>
                      <a:pt x="164" y="10"/>
                    </a:lnTo>
                    <a:lnTo>
                      <a:pt x="142" y="20"/>
                    </a:lnTo>
                    <a:lnTo>
                      <a:pt x="119" y="31"/>
                    </a:lnTo>
                    <a:lnTo>
                      <a:pt x="102" y="43"/>
                    </a:lnTo>
                    <a:lnTo>
                      <a:pt x="85" y="60"/>
                    </a:lnTo>
                    <a:lnTo>
                      <a:pt x="70" y="74"/>
                    </a:lnTo>
                    <a:lnTo>
                      <a:pt x="56" y="92"/>
                    </a:lnTo>
                    <a:lnTo>
                      <a:pt x="41" y="119"/>
                    </a:lnTo>
                    <a:lnTo>
                      <a:pt x="29" y="141"/>
                    </a:lnTo>
                    <a:lnTo>
                      <a:pt x="14" y="176"/>
                    </a:lnTo>
                    <a:lnTo>
                      <a:pt x="0" y="21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60" name="Group 112"/>
              <p:cNvGrpSpPr>
                <a:grpSpLocks/>
              </p:cNvGrpSpPr>
              <p:nvPr/>
            </p:nvGrpSpPr>
            <p:grpSpPr bwMode="auto">
              <a:xfrm>
                <a:off x="1373" y="2830"/>
                <a:ext cx="282" cy="257"/>
                <a:chOff x="1373" y="2830"/>
                <a:chExt cx="282" cy="257"/>
              </a:xfrm>
            </p:grpSpPr>
            <p:sp>
              <p:nvSpPr>
                <p:cNvPr id="442461" name="Freeform 113"/>
                <p:cNvSpPr>
                  <a:spLocks/>
                </p:cNvSpPr>
                <p:nvPr/>
              </p:nvSpPr>
              <p:spPr bwMode="auto">
                <a:xfrm>
                  <a:off x="1373" y="2830"/>
                  <a:ext cx="282" cy="257"/>
                </a:xfrm>
                <a:custGeom>
                  <a:avLst/>
                  <a:gdLst>
                    <a:gd name="T0" fmla="*/ 563 w 563"/>
                    <a:gd name="T1" fmla="*/ 451 h 515"/>
                    <a:gd name="T2" fmla="*/ 450 w 563"/>
                    <a:gd name="T3" fmla="*/ 455 h 515"/>
                    <a:gd name="T4" fmla="*/ 391 w 563"/>
                    <a:gd name="T5" fmla="*/ 463 h 515"/>
                    <a:gd name="T6" fmla="*/ 331 w 563"/>
                    <a:gd name="T7" fmla="*/ 479 h 515"/>
                    <a:gd name="T8" fmla="*/ 266 w 563"/>
                    <a:gd name="T9" fmla="*/ 497 h 515"/>
                    <a:gd name="T10" fmla="*/ 213 w 563"/>
                    <a:gd name="T11" fmla="*/ 511 h 515"/>
                    <a:gd name="T12" fmla="*/ 177 w 563"/>
                    <a:gd name="T13" fmla="*/ 515 h 515"/>
                    <a:gd name="T14" fmla="*/ 143 w 563"/>
                    <a:gd name="T15" fmla="*/ 515 h 515"/>
                    <a:gd name="T16" fmla="*/ 109 w 563"/>
                    <a:gd name="T17" fmla="*/ 506 h 515"/>
                    <a:gd name="T18" fmla="*/ 79 w 563"/>
                    <a:gd name="T19" fmla="*/ 488 h 515"/>
                    <a:gd name="T20" fmla="*/ 60 w 563"/>
                    <a:gd name="T21" fmla="*/ 474 h 515"/>
                    <a:gd name="T22" fmla="*/ 41 w 563"/>
                    <a:gd name="T23" fmla="*/ 451 h 515"/>
                    <a:gd name="T24" fmla="*/ 30 w 563"/>
                    <a:gd name="T25" fmla="*/ 433 h 515"/>
                    <a:gd name="T26" fmla="*/ 15 w 563"/>
                    <a:gd name="T27" fmla="*/ 409 h 515"/>
                    <a:gd name="T28" fmla="*/ 8 w 563"/>
                    <a:gd name="T29" fmla="*/ 385 h 515"/>
                    <a:gd name="T30" fmla="*/ 3 w 563"/>
                    <a:gd name="T31" fmla="*/ 352 h 515"/>
                    <a:gd name="T32" fmla="*/ 0 w 563"/>
                    <a:gd name="T33" fmla="*/ 301 h 515"/>
                    <a:gd name="T34" fmla="*/ 6 w 563"/>
                    <a:gd name="T35" fmla="*/ 252 h 515"/>
                    <a:gd name="T36" fmla="*/ 63 w 563"/>
                    <a:gd name="T37" fmla="*/ 113 h 515"/>
                    <a:gd name="T38" fmla="*/ 89 w 563"/>
                    <a:gd name="T39" fmla="*/ 81 h 515"/>
                    <a:gd name="T40" fmla="*/ 109 w 563"/>
                    <a:gd name="T41" fmla="*/ 59 h 515"/>
                    <a:gd name="T42" fmla="*/ 132 w 563"/>
                    <a:gd name="T43" fmla="*/ 39 h 515"/>
                    <a:gd name="T44" fmla="*/ 157 w 563"/>
                    <a:gd name="T45" fmla="*/ 25 h 515"/>
                    <a:gd name="T46" fmla="*/ 183 w 563"/>
                    <a:gd name="T47" fmla="*/ 11 h 515"/>
                    <a:gd name="T48" fmla="*/ 209 w 563"/>
                    <a:gd name="T49" fmla="*/ 4 h 515"/>
                    <a:gd name="T50" fmla="*/ 237 w 563"/>
                    <a:gd name="T51" fmla="*/ 0 h 515"/>
                    <a:gd name="T52" fmla="*/ 262 w 563"/>
                    <a:gd name="T53" fmla="*/ 3 h 515"/>
                    <a:gd name="T54" fmla="*/ 285 w 563"/>
                    <a:gd name="T55" fmla="*/ 9 h 515"/>
                    <a:gd name="T56" fmla="*/ 311 w 563"/>
                    <a:gd name="T57" fmla="*/ 25 h 515"/>
                    <a:gd name="T58" fmla="*/ 331 w 563"/>
                    <a:gd name="T59" fmla="*/ 46 h 515"/>
                    <a:gd name="T60" fmla="*/ 349 w 563"/>
                    <a:gd name="T61" fmla="*/ 71 h 515"/>
                    <a:gd name="T62" fmla="*/ 365 w 563"/>
                    <a:gd name="T63" fmla="*/ 100 h 515"/>
                    <a:gd name="T64" fmla="*/ 391 w 563"/>
                    <a:gd name="T65" fmla="*/ 155 h 515"/>
                    <a:gd name="T66" fmla="*/ 414 w 563"/>
                    <a:gd name="T67" fmla="*/ 205 h 515"/>
                    <a:gd name="T68" fmla="*/ 443 w 563"/>
                    <a:gd name="T69" fmla="*/ 269 h 515"/>
                    <a:gd name="T70" fmla="*/ 477 w 563"/>
                    <a:gd name="T71" fmla="*/ 323 h 515"/>
                    <a:gd name="T72" fmla="*/ 563 w 563"/>
                    <a:gd name="T73" fmla="*/ 451 h 5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3"/>
                    <a:gd name="T112" fmla="*/ 0 h 515"/>
                    <a:gd name="T113" fmla="*/ 563 w 563"/>
                    <a:gd name="T114" fmla="*/ 515 h 5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3" h="515">
                      <a:moveTo>
                        <a:pt x="563" y="451"/>
                      </a:moveTo>
                      <a:lnTo>
                        <a:pt x="450" y="455"/>
                      </a:lnTo>
                      <a:lnTo>
                        <a:pt x="391" y="463"/>
                      </a:lnTo>
                      <a:lnTo>
                        <a:pt x="331" y="479"/>
                      </a:lnTo>
                      <a:lnTo>
                        <a:pt x="266" y="497"/>
                      </a:lnTo>
                      <a:lnTo>
                        <a:pt x="213" y="511"/>
                      </a:lnTo>
                      <a:lnTo>
                        <a:pt x="177" y="515"/>
                      </a:lnTo>
                      <a:lnTo>
                        <a:pt x="143" y="515"/>
                      </a:lnTo>
                      <a:lnTo>
                        <a:pt x="109" y="506"/>
                      </a:lnTo>
                      <a:lnTo>
                        <a:pt x="79" y="488"/>
                      </a:lnTo>
                      <a:lnTo>
                        <a:pt x="60" y="474"/>
                      </a:lnTo>
                      <a:lnTo>
                        <a:pt x="41" y="451"/>
                      </a:lnTo>
                      <a:lnTo>
                        <a:pt x="30" y="433"/>
                      </a:lnTo>
                      <a:lnTo>
                        <a:pt x="15" y="409"/>
                      </a:lnTo>
                      <a:lnTo>
                        <a:pt x="8" y="385"/>
                      </a:lnTo>
                      <a:lnTo>
                        <a:pt x="3" y="352"/>
                      </a:lnTo>
                      <a:lnTo>
                        <a:pt x="0" y="301"/>
                      </a:lnTo>
                      <a:lnTo>
                        <a:pt x="6" y="252"/>
                      </a:lnTo>
                      <a:lnTo>
                        <a:pt x="63" y="113"/>
                      </a:lnTo>
                      <a:lnTo>
                        <a:pt x="89" y="81"/>
                      </a:lnTo>
                      <a:lnTo>
                        <a:pt x="109" y="59"/>
                      </a:lnTo>
                      <a:lnTo>
                        <a:pt x="132" y="39"/>
                      </a:lnTo>
                      <a:lnTo>
                        <a:pt x="157" y="25"/>
                      </a:lnTo>
                      <a:lnTo>
                        <a:pt x="183" y="11"/>
                      </a:lnTo>
                      <a:lnTo>
                        <a:pt x="209" y="4"/>
                      </a:lnTo>
                      <a:lnTo>
                        <a:pt x="237" y="0"/>
                      </a:lnTo>
                      <a:lnTo>
                        <a:pt x="262" y="3"/>
                      </a:lnTo>
                      <a:lnTo>
                        <a:pt x="285" y="9"/>
                      </a:lnTo>
                      <a:lnTo>
                        <a:pt x="311" y="25"/>
                      </a:lnTo>
                      <a:lnTo>
                        <a:pt x="331" y="46"/>
                      </a:lnTo>
                      <a:lnTo>
                        <a:pt x="349" y="71"/>
                      </a:lnTo>
                      <a:lnTo>
                        <a:pt x="365" y="100"/>
                      </a:lnTo>
                      <a:lnTo>
                        <a:pt x="391" y="155"/>
                      </a:lnTo>
                      <a:lnTo>
                        <a:pt x="414" y="205"/>
                      </a:lnTo>
                      <a:lnTo>
                        <a:pt x="443" y="269"/>
                      </a:lnTo>
                      <a:lnTo>
                        <a:pt x="477" y="323"/>
                      </a:lnTo>
                      <a:lnTo>
                        <a:pt x="563" y="45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62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1" y="2925"/>
                  <a:ext cx="262" cy="129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63" name="Group 115"/>
            <p:cNvGrpSpPr>
              <a:grpSpLocks/>
            </p:cNvGrpSpPr>
            <p:nvPr/>
          </p:nvGrpSpPr>
          <p:grpSpPr bwMode="auto">
            <a:xfrm>
              <a:off x="4797" y="2059"/>
              <a:ext cx="227" cy="1570"/>
              <a:chOff x="2361" y="2155"/>
              <a:chExt cx="227" cy="1570"/>
            </a:xfrm>
          </p:grpSpPr>
          <p:sp>
            <p:nvSpPr>
              <p:cNvPr id="442464" name="Freeform 116"/>
              <p:cNvSpPr>
                <a:spLocks/>
              </p:cNvSpPr>
              <p:nvPr/>
            </p:nvSpPr>
            <p:spPr bwMode="auto">
              <a:xfrm>
                <a:off x="2361" y="2155"/>
                <a:ext cx="227" cy="334"/>
              </a:xfrm>
              <a:custGeom>
                <a:avLst/>
                <a:gdLst>
                  <a:gd name="T0" fmla="*/ 228 w 453"/>
                  <a:gd name="T1" fmla="*/ 0 h 666"/>
                  <a:gd name="T2" fmla="*/ 282 w 453"/>
                  <a:gd name="T3" fmla="*/ 134 h 666"/>
                  <a:gd name="T4" fmla="*/ 313 w 453"/>
                  <a:gd name="T5" fmla="*/ 195 h 666"/>
                  <a:gd name="T6" fmla="*/ 347 w 453"/>
                  <a:gd name="T7" fmla="*/ 248 h 666"/>
                  <a:gd name="T8" fmla="*/ 377 w 453"/>
                  <a:gd name="T9" fmla="*/ 291 h 666"/>
                  <a:gd name="T10" fmla="*/ 399 w 453"/>
                  <a:gd name="T11" fmla="*/ 323 h 666"/>
                  <a:gd name="T12" fmla="*/ 423 w 453"/>
                  <a:gd name="T13" fmla="*/ 359 h 666"/>
                  <a:gd name="T14" fmla="*/ 438 w 453"/>
                  <a:gd name="T15" fmla="*/ 396 h 666"/>
                  <a:gd name="T16" fmla="*/ 449 w 453"/>
                  <a:gd name="T17" fmla="*/ 425 h 666"/>
                  <a:gd name="T18" fmla="*/ 453 w 453"/>
                  <a:gd name="T19" fmla="*/ 464 h 666"/>
                  <a:gd name="T20" fmla="*/ 450 w 453"/>
                  <a:gd name="T21" fmla="*/ 505 h 666"/>
                  <a:gd name="T22" fmla="*/ 440 w 453"/>
                  <a:gd name="T23" fmla="*/ 542 h 666"/>
                  <a:gd name="T24" fmla="*/ 423 w 453"/>
                  <a:gd name="T25" fmla="*/ 579 h 666"/>
                  <a:gd name="T26" fmla="*/ 402 w 453"/>
                  <a:gd name="T27" fmla="*/ 606 h 666"/>
                  <a:gd name="T28" fmla="*/ 382 w 453"/>
                  <a:gd name="T29" fmla="*/ 626 h 666"/>
                  <a:gd name="T30" fmla="*/ 350 w 453"/>
                  <a:gd name="T31" fmla="*/ 647 h 666"/>
                  <a:gd name="T32" fmla="*/ 307 w 453"/>
                  <a:gd name="T33" fmla="*/ 662 h 666"/>
                  <a:gd name="T34" fmla="*/ 273 w 453"/>
                  <a:gd name="T35" fmla="*/ 666 h 666"/>
                  <a:gd name="T36" fmla="*/ 194 w 453"/>
                  <a:gd name="T37" fmla="*/ 666 h 666"/>
                  <a:gd name="T38" fmla="*/ 147 w 453"/>
                  <a:gd name="T39" fmla="*/ 664 h 666"/>
                  <a:gd name="T40" fmla="*/ 110 w 453"/>
                  <a:gd name="T41" fmla="*/ 650 h 666"/>
                  <a:gd name="T42" fmla="*/ 76 w 453"/>
                  <a:gd name="T43" fmla="*/ 630 h 666"/>
                  <a:gd name="T44" fmla="*/ 45 w 453"/>
                  <a:gd name="T45" fmla="*/ 599 h 666"/>
                  <a:gd name="T46" fmla="*/ 22 w 453"/>
                  <a:gd name="T47" fmla="*/ 559 h 666"/>
                  <a:gd name="T48" fmla="*/ 7 w 453"/>
                  <a:gd name="T49" fmla="*/ 521 h 666"/>
                  <a:gd name="T50" fmla="*/ 0 w 453"/>
                  <a:gd name="T51" fmla="*/ 470 h 666"/>
                  <a:gd name="T52" fmla="*/ 1 w 453"/>
                  <a:gd name="T53" fmla="*/ 433 h 666"/>
                  <a:gd name="T54" fmla="*/ 15 w 453"/>
                  <a:gd name="T55" fmla="*/ 389 h 666"/>
                  <a:gd name="T56" fmla="*/ 37 w 453"/>
                  <a:gd name="T57" fmla="*/ 344 h 666"/>
                  <a:gd name="T58" fmla="*/ 66 w 453"/>
                  <a:gd name="T59" fmla="*/ 303 h 666"/>
                  <a:gd name="T60" fmla="*/ 99 w 453"/>
                  <a:gd name="T61" fmla="*/ 260 h 666"/>
                  <a:gd name="T62" fmla="*/ 137 w 453"/>
                  <a:gd name="T63" fmla="*/ 199 h 666"/>
                  <a:gd name="T64" fmla="*/ 168 w 453"/>
                  <a:gd name="T65" fmla="*/ 137 h 666"/>
                  <a:gd name="T66" fmla="*/ 228 w 453"/>
                  <a:gd name="T67" fmla="*/ 0 h 6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3"/>
                  <a:gd name="T103" fmla="*/ 0 h 666"/>
                  <a:gd name="T104" fmla="*/ 453 w 453"/>
                  <a:gd name="T105" fmla="*/ 666 h 6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3" h="666">
                    <a:moveTo>
                      <a:pt x="228" y="0"/>
                    </a:moveTo>
                    <a:lnTo>
                      <a:pt x="282" y="134"/>
                    </a:lnTo>
                    <a:lnTo>
                      <a:pt x="313" y="195"/>
                    </a:lnTo>
                    <a:lnTo>
                      <a:pt x="347" y="248"/>
                    </a:lnTo>
                    <a:lnTo>
                      <a:pt x="377" y="291"/>
                    </a:lnTo>
                    <a:lnTo>
                      <a:pt x="399" y="323"/>
                    </a:lnTo>
                    <a:lnTo>
                      <a:pt x="423" y="359"/>
                    </a:lnTo>
                    <a:lnTo>
                      <a:pt x="438" y="396"/>
                    </a:lnTo>
                    <a:lnTo>
                      <a:pt x="449" y="425"/>
                    </a:lnTo>
                    <a:lnTo>
                      <a:pt x="453" y="464"/>
                    </a:lnTo>
                    <a:lnTo>
                      <a:pt x="450" y="505"/>
                    </a:lnTo>
                    <a:lnTo>
                      <a:pt x="440" y="542"/>
                    </a:lnTo>
                    <a:lnTo>
                      <a:pt x="423" y="579"/>
                    </a:lnTo>
                    <a:lnTo>
                      <a:pt x="402" y="606"/>
                    </a:lnTo>
                    <a:lnTo>
                      <a:pt x="382" y="626"/>
                    </a:lnTo>
                    <a:lnTo>
                      <a:pt x="350" y="647"/>
                    </a:lnTo>
                    <a:lnTo>
                      <a:pt x="307" y="662"/>
                    </a:lnTo>
                    <a:lnTo>
                      <a:pt x="273" y="666"/>
                    </a:lnTo>
                    <a:lnTo>
                      <a:pt x="194" y="666"/>
                    </a:lnTo>
                    <a:lnTo>
                      <a:pt x="147" y="664"/>
                    </a:lnTo>
                    <a:lnTo>
                      <a:pt x="110" y="650"/>
                    </a:lnTo>
                    <a:lnTo>
                      <a:pt x="76" y="630"/>
                    </a:lnTo>
                    <a:lnTo>
                      <a:pt x="45" y="599"/>
                    </a:lnTo>
                    <a:lnTo>
                      <a:pt x="22" y="559"/>
                    </a:lnTo>
                    <a:lnTo>
                      <a:pt x="7" y="521"/>
                    </a:lnTo>
                    <a:lnTo>
                      <a:pt x="0" y="470"/>
                    </a:lnTo>
                    <a:lnTo>
                      <a:pt x="1" y="433"/>
                    </a:lnTo>
                    <a:lnTo>
                      <a:pt x="15" y="389"/>
                    </a:lnTo>
                    <a:lnTo>
                      <a:pt x="37" y="344"/>
                    </a:lnTo>
                    <a:lnTo>
                      <a:pt x="66" y="303"/>
                    </a:lnTo>
                    <a:lnTo>
                      <a:pt x="99" y="260"/>
                    </a:lnTo>
                    <a:lnTo>
                      <a:pt x="137" y="199"/>
                    </a:lnTo>
                    <a:lnTo>
                      <a:pt x="168" y="13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65" name="Line 117"/>
              <p:cNvSpPr>
                <a:spLocks noChangeShapeType="1"/>
              </p:cNvSpPr>
              <p:nvPr/>
            </p:nvSpPr>
            <p:spPr bwMode="auto">
              <a:xfrm>
                <a:off x="2476" y="2165"/>
                <a:ext cx="1" cy="156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66" name="Group 118"/>
            <p:cNvGrpSpPr>
              <a:grpSpLocks/>
            </p:cNvGrpSpPr>
            <p:nvPr/>
          </p:nvGrpSpPr>
          <p:grpSpPr bwMode="auto">
            <a:xfrm>
              <a:off x="4515" y="3015"/>
              <a:ext cx="189" cy="185"/>
              <a:chOff x="2079" y="3111"/>
              <a:chExt cx="189" cy="185"/>
            </a:xfrm>
          </p:grpSpPr>
          <p:sp>
            <p:nvSpPr>
              <p:cNvPr id="442467" name="Freeform 119"/>
              <p:cNvSpPr>
                <a:spLocks/>
              </p:cNvSpPr>
              <p:nvPr/>
            </p:nvSpPr>
            <p:spPr bwMode="auto">
              <a:xfrm>
                <a:off x="2079" y="3111"/>
                <a:ext cx="189" cy="185"/>
              </a:xfrm>
              <a:custGeom>
                <a:avLst/>
                <a:gdLst>
                  <a:gd name="T0" fmla="*/ 0 w 378"/>
                  <a:gd name="T1" fmla="*/ 45 h 370"/>
                  <a:gd name="T2" fmla="*/ 76 w 378"/>
                  <a:gd name="T3" fmla="*/ 43 h 370"/>
                  <a:gd name="T4" fmla="*/ 115 w 378"/>
                  <a:gd name="T5" fmla="*/ 36 h 370"/>
                  <a:gd name="T6" fmla="*/ 155 w 378"/>
                  <a:gd name="T7" fmla="*/ 25 h 370"/>
                  <a:gd name="T8" fmla="*/ 199 w 378"/>
                  <a:gd name="T9" fmla="*/ 12 h 370"/>
                  <a:gd name="T10" fmla="*/ 235 w 378"/>
                  <a:gd name="T11" fmla="*/ 2 h 370"/>
                  <a:gd name="T12" fmla="*/ 259 w 378"/>
                  <a:gd name="T13" fmla="*/ 0 h 370"/>
                  <a:gd name="T14" fmla="*/ 282 w 378"/>
                  <a:gd name="T15" fmla="*/ 0 h 370"/>
                  <a:gd name="T16" fmla="*/ 306 w 378"/>
                  <a:gd name="T17" fmla="*/ 5 h 370"/>
                  <a:gd name="T18" fmla="*/ 325 w 378"/>
                  <a:gd name="T19" fmla="*/ 19 h 370"/>
                  <a:gd name="T20" fmla="*/ 338 w 378"/>
                  <a:gd name="T21" fmla="*/ 28 h 370"/>
                  <a:gd name="T22" fmla="*/ 351 w 378"/>
                  <a:gd name="T23" fmla="*/ 45 h 370"/>
                  <a:gd name="T24" fmla="*/ 359 w 378"/>
                  <a:gd name="T25" fmla="*/ 58 h 370"/>
                  <a:gd name="T26" fmla="*/ 368 w 378"/>
                  <a:gd name="T27" fmla="*/ 75 h 370"/>
                  <a:gd name="T28" fmla="*/ 374 w 378"/>
                  <a:gd name="T29" fmla="*/ 93 h 370"/>
                  <a:gd name="T30" fmla="*/ 377 w 378"/>
                  <a:gd name="T31" fmla="*/ 117 h 370"/>
                  <a:gd name="T32" fmla="*/ 378 w 378"/>
                  <a:gd name="T33" fmla="*/ 153 h 370"/>
                  <a:gd name="T34" fmla="*/ 375 w 378"/>
                  <a:gd name="T35" fmla="*/ 188 h 370"/>
                  <a:gd name="T36" fmla="*/ 336 w 378"/>
                  <a:gd name="T37" fmla="*/ 289 h 370"/>
                  <a:gd name="T38" fmla="*/ 318 w 378"/>
                  <a:gd name="T39" fmla="*/ 312 h 370"/>
                  <a:gd name="T40" fmla="*/ 306 w 378"/>
                  <a:gd name="T41" fmla="*/ 328 h 370"/>
                  <a:gd name="T42" fmla="*/ 290 w 378"/>
                  <a:gd name="T43" fmla="*/ 343 h 370"/>
                  <a:gd name="T44" fmla="*/ 273 w 378"/>
                  <a:gd name="T45" fmla="*/ 352 h 370"/>
                  <a:gd name="T46" fmla="*/ 256 w 378"/>
                  <a:gd name="T47" fmla="*/ 362 h 370"/>
                  <a:gd name="T48" fmla="*/ 238 w 378"/>
                  <a:gd name="T49" fmla="*/ 367 h 370"/>
                  <a:gd name="T50" fmla="*/ 218 w 378"/>
                  <a:gd name="T51" fmla="*/ 370 h 370"/>
                  <a:gd name="T52" fmla="*/ 203 w 378"/>
                  <a:gd name="T53" fmla="*/ 369 h 370"/>
                  <a:gd name="T54" fmla="*/ 187 w 378"/>
                  <a:gd name="T55" fmla="*/ 365 h 370"/>
                  <a:gd name="T56" fmla="*/ 169 w 378"/>
                  <a:gd name="T57" fmla="*/ 352 h 370"/>
                  <a:gd name="T58" fmla="*/ 155 w 378"/>
                  <a:gd name="T59" fmla="*/ 338 h 370"/>
                  <a:gd name="T60" fmla="*/ 144 w 378"/>
                  <a:gd name="T61" fmla="*/ 319 h 370"/>
                  <a:gd name="T62" fmla="*/ 132 w 378"/>
                  <a:gd name="T63" fmla="*/ 299 h 370"/>
                  <a:gd name="T64" fmla="*/ 115 w 378"/>
                  <a:gd name="T65" fmla="*/ 260 h 370"/>
                  <a:gd name="T66" fmla="*/ 99 w 378"/>
                  <a:gd name="T67" fmla="*/ 223 h 370"/>
                  <a:gd name="T68" fmla="*/ 80 w 378"/>
                  <a:gd name="T69" fmla="*/ 176 h 370"/>
                  <a:gd name="T70" fmla="*/ 57 w 378"/>
                  <a:gd name="T71" fmla="*/ 137 h 370"/>
                  <a:gd name="T72" fmla="*/ 0 w 378"/>
                  <a:gd name="T73" fmla="*/ 45 h 3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0"/>
                  <a:gd name="T113" fmla="*/ 378 w 378"/>
                  <a:gd name="T114" fmla="*/ 370 h 3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0">
                    <a:moveTo>
                      <a:pt x="0" y="45"/>
                    </a:moveTo>
                    <a:lnTo>
                      <a:pt x="76" y="43"/>
                    </a:lnTo>
                    <a:lnTo>
                      <a:pt x="115" y="36"/>
                    </a:lnTo>
                    <a:lnTo>
                      <a:pt x="155" y="25"/>
                    </a:lnTo>
                    <a:lnTo>
                      <a:pt x="199" y="12"/>
                    </a:lnTo>
                    <a:lnTo>
                      <a:pt x="235" y="2"/>
                    </a:lnTo>
                    <a:lnTo>
                      <a:pt x="259" y="0"/>
                    </a:lnTo>
                    <a:lnTo>
                      <a:pt x="282" y="0"/>
                    </a:lnTo>
                    <a:lnTo>
                      <a:pt x="306" y="5"/>
                    </a:lnTo>
                    <a:lnTo>
                      <a:pt x="325" y="19"/>
                    </a:lnTo>
                    <a:lnTo>
                      <a:pt x="338" y="28"/>
                    </a:lnTo>
                    <a:lnTo>
                      <a:pt x="351" y="45"/>
                    </a:lnTo>
                    <a:lnTo>
                      <a:pt x="359" y="58"/>
                    </a:lnTo>
                    <a:lnTo>
                      <a:pt x="368" y="75"/>
                    </a:lnTo>
                    <a:lnTo>
                      <a:pt x="374" y="93"/>
                    </a:lnTo>
                    <a:lnTo>
                      <a:pt x="377" y="117"/>
                    </a:lnTo>
                    <a:lnTo>
                      <a:pt x="378" y="153"/>
                    </a:lnTo>
                    <a:lnTo>
                      <a:pt x="375" y="188"/>
                    </a:lnTo>
                    <a:lnTo>
                      <a:pt x="336" y="289"/>
                    </a:lnTo>
                    <a:lnTo>
                      <a:pt x="318" y="312"/>
                    </a:lnTo>
                    <a:lnTo>
                      <a:pt x="306" y="328"/>
                    </a:lnTo>
                    <a:lnTo>
                      <a:pt x="290" y="343"/>
                    </a:lnTo>
                    <a:lnTo>
                      <a:pt x="273" y="352"/>
                    </a:lnTo>
                    <a:lnTo>
                      <a:pt x="256" y="362"/>
                    </a:lnTo>
                    <a:lnTo>
                      <a:pt x="238" y="367"/>
                    </a:lnTo>
                    <a:lnTo>
                      <a:pt x="218" y="370"/>
                    </a:lnTo>
                    <a:lnTo>
                      <a:pt x="203" y="369"/>
                    </a:lnTo>
                    <a:lnTo>
                      <a:pt x="187" y="365"/>
                    </a:lnTo>
                    <a:lnTo>
                      <a:pt x="169" y="352"/>
                    </a:lnTo>
                    <a:lnTo>
                      <a:pt x="155" y="338"/>
                    </a:lnTo>
                    <a:lnTo>
                      <a:pt x="144" y="319"/>
                    </a:lnTo>
                    <a:lnTo>
                      <a:pt x="132" y="299"/>
                    </a:lnTo>
                    <a:lnTo>
                      <a:pt x="115" y="260"/>
                    </a:lnTo>
                    <a:lnTo>
                      <a:pt x="99" y="223"/>
                    </a:lnTo>
                    <a:lnTo>
                      <a:pt x="80" y="176"/>
                    </a:lnTo>
                    <a:lnTo>
                      <a:pt x="57" y="13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68" name="Line 120"/>
              <p:cNvSpPr>
                <a:spLocks noChangeShapeType="1"/>
              </p:cNvSpPr>
              <p:nvPr/>
            </p:nvSpPr>
            <p:spPr bwMode="auto">
              <a:xfrm>
                <a:off x="2079" y="3135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69" name="Group 121"/>
            <p:cNvGrpSpPr>
              <a:grpSpLocks/>
            </p:cNvGrpSpPr>
            <p:nvPr/>
          </p:nvGrpSpPr>
          <p:grpSpPr bwMode="auto">
            <a:xfrm>
              <a:off x="4600" y="2394"/>
              <a:ext cx="312" cy="254"/>
              <a:chOff x="2164" y="2490"/>
              <a:chExt cx="312" cy="254"/>
            </a:xfrm>
          </p:grpSpPr>
          <p:sp>
            <p:nvSpPr>
              <p:cNvPr id="442470" name="Freeform 122"/>
              <p:cNvSpPr>
                <a:spLocks/>
              </p:cNvSpPr>
              <p:nvPr/>
            </p:nvSpPr>
            <p:spPr bwMode="auto">
              <a:xfrm>
                <a:off x="2164" y="2490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8 h 498"/>
                  <a:gd name="T4" fmla="*/ 155 w 508"/>
                  <a:gd name="T5" fmla="*/ 50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6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2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4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9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6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8"/>
                    </a:lnTo>
                    <a:lnTo>
                      <a:pt x="155" y="50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6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2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4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9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71" name="Freeform 123"/>
              <p:cNvSpPr>
                <a:spLocks/>
              </p:cNvSpPr>
              <p:nvPr/>
            </p:nvSpPr>
            <p:spPr bwMode="auto">
              <a:xfrm>
                <a:off x="2165" y="2522"/>
                <a:ext cx="311" cy="222"/>
              </a:xfrm>
              <a:custGeom>
                <a:avLst/>
                <a:gdLst>
                  <a:gd name="T0" fmla="*/ 0 w 622"/>
                  <a:gd name="T1" fmla="*/ 0 h 443"/>
                  <a:gd name="T2" fmla="*/ 483 w 622"/>
                  <a:gd name="T3" fmla="*/ 254 h 443"/>
                  <a:gd name="T4" fmla="*/ 525 w 622"/>
                  <a:gd name="T5" fmla="*/ 290 h 443"/>
                  <a:gd name="T6" fmla="*/ 545 w 622"/>
                  <a:gd name="T7" fmla="*/ 313 h 443"/>
                  <a:gd name="T8" fmla="*/ 559 w 622"/>
                  <a:gd name="T9" fmla="*/ 332 h 443"/>
                  <a:gd name="T10" fmla="*/ 576 w 622"/>
                  <a:gd name="T11" fmla="*/ 356 h 443"/>
                  <a:gd name="T12" fmla="*/ 591 w 622"/>
                  <a:gd name="T13" fmla="*/ 383 h 443"/>
                  <a:gd name="T14" fmla="*/ 608 w 622"/>
                  <a:gd name="T15" fmla="*/ 414 h 443"/>
                  <a:gd name="T16" fmla="*/ 622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0" y="0"/>
                    </a:moveTo>
                    <a:lnTo>
                      <a:pt x="483" y="254"/>
                    </a:lnTo>
                    <a:lnTo>
                      <a:pt x="525" y="290"/>
                    </a:lnTo>
                    <a:lnTo>
                      <a:pt x="545" y="313"/>
                    </a:lnTo>
                    <a:lnTo>
                      <a:pt x="559" y="332"/>
                    </a:lnTo>
                    <a:lnTo>
                      <a:pt x="576" y="356"/>
                    </a:lnTo>
                    <a:lnTo>
                      <a:pt x="591" y="383"/>
                    </a:lnTo>
                    <a:lnTo>
                      <a:pt x="608" y="414"/>
                    </a:lnTo>
                    <a:lnTo>
                      <a:pt x="622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72" name="Group 124"/>
            <p:cNvGrpSpPr>
              <a:grpSpLocks/>
            </p:cNvGrpSpPr>
            <p:nvPr/>
          </p:nvGrpSpPr>
          <p:grpSpPr bwMode="auto">
            <a:xfrm>
              <a:off x="4914" y="3066"/>
              <a:ext cx="606" cy="272"/>
              <a:chOff x="2478" y="3162"/>
              <a:chExt cx="606" cy="272"/>
            </a:xfrm>
          </p:grpSpPr>
          <p:sp>
            <p:nvSpPr>
              <p:cNvPr id="442473" name="Freeform 125"/>
              <p:cNvSpPr>
                <a:spLocks/>
              </p:cNvSpPr>
              <p:nvPr/>
            </p:nvSpPr>
            <p:spPr bwMode="auto">
              <a:xfrm>
                <a:off x="2478" y="3228"/>
                <a:ext cx="344" cy="132"/>
              </a:xfrm>
              <a:custGeom>
                <a:avLst/>
                <a:gdLst>
                  <a:gd name="T0" fmla="*/ 688 w 688"/>
                  <a:gd name="T1" fmla="*/ 100 h 262"/>
                  <a:gd name="T2" fmla="*/ 425 w 688"/>
                  <a:gd name="T3" fmla="*/ 3 h 262"/>
                  <a:gd name="T4" fmla="*/ 374 w 688"/>
                  <a:gd name="T5" fmla="*/ 0 h 262"/>
                  <a:gd name="T6" fmla="*/ 317 w 688"/>
                  <a:gd name="T7" fmla="*/ 8 h 262"/>
                  <a:gd name="T8" fmla="*/ 252 w 688"/>
                  <a:gd name="T9" fmla="*/ 32 h 262"/>
                  <a:gd name="T10" fmla="*/ 208 w 688"/>
                  <a:gd name="T11" fmla="*/ 56 h 262"/>
                  <a:gd name="T12" fmla="*/ 157 w 688"/>
                  <a:gd name="T13" fmla="*/ 85 h 262"/>
                  <a:gd name="T14" fmla="*/ 116 w 688"/>
                  <a:gd name="T15" fmla="*/ 109 h 262"/>
                  <a:gd name="T16" fmla="*/ 72 w 688"/>
                  <a:gd name="T17" fmla="*/ 162 h 262"/>
                  <a:gd name="T18" fmla="*/ 41 w 688"/>
                  <a:gd name="T19" fmla="*/ 206 h 262"/>
                  <a:gd name="T20" fmla="*/ 0 w 688"/>
                  <a:gd name="T21" fmla="*/ 262 h 2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8"/>
                  <a:gd name="T34" fmla="*/ 0 h 262"/>
                  <a:gd name="T35" fmla="*/ 688 w 688"/>
                  <a:gd name="T36" fmla="*/ 262 h 2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8" h="262">
                    <a:moveTo>
                      <a:pt x="688" y="100"/>
                    </a:moveTo>
                    <a:lnTo>
                      <a:pt x="425" y="3"/>
                    </a:lnTo>
                    <a:lnTo>
                      <a:pt x="374" y="0"/>
                    </a:lnTo>
                    <a:lnTo>
                      <a:pt x="317" y="8"/>
                    </a:lnTo>
                    <a:lnTo>
                      <a:pt x="252" y="32"/>
                    </a:lnTo>
                    <a:lnTo>
                      <a:pt x="208" y="56"/>
                    </a:lnTo>
                    <a:lnTo>
                      <a:pt x="157" y="85"/>
                    </a:lnTo>
                    <a:lnTo>
                      <a:pt x="116" y="109"/>
                    </a:lnTo>
                    <a:lnTo>
                      <a:pt x="72" y="162"/>
                    </a:lnTo>
                    <a:lnTo>
                      <a:pt x="41" y="206"/>
                    </a:lnTo>
                    <a:lnTo>
                      <a:pt x="0" y="26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74" name="Group 126"/>
              <p:cNvGrpSpPr>
                <a:grpSpLocks/>
              </p:cNvGrpSpPr>
              <p:nvPr/>
            </p:nvGrpSpPr>
            <p:grpSpPr bwMode="auto">
              <a:xfrm>
                <a:off x="2768" y="3162"/>
                <a:ext cx="316" cy="272"/>
                <a:chOff x="2768" y="3162"/>
                <a:chExt cx="316" cy="272"/>
              </a:xfrm>
            </p:grpSpPr>
            <p:sp>
              <p:nvSpPr>
                <p:cNvPr id="442475" name="Freeform 127"/>
                <p:cNvSpPr>
                  <a:spLocks/>
                </p:cNvSpPr>
                <p:nvPr/>
              </p:nvSpPr>
              <p:spPr bwMode="auto">
                <a:xfrm>
                  <a:off x="2768" y="3162"/>
                  <a:ext cx="316" cy="272"/>
                </a:xfrm>
                <a:custGeom>
                  <a:avLst/>
                  <a:gdLst>
                    <a:gd name="T0" fmla="*/ 633 w 633"/>
                    <a:gd name="T1" fmla="*/ 478 h 545"/>
                    <a:gd name="T2" fmla="*/ 506 w 633"/>
                    <a:gd name="T3" fmla="*/ 482 h 545"/>
                    <a:gd name="T4" fmla="*/ 440 w 633"/>
                    <a:gd name="T5" fmla="*/ 491 h 545"/>
                    <a:gd name="T6" fmla="*/ 372 w 633"/>
                    <a:gd name="T7" fmla="*/ 507 h 545"/>
                    <a:gd name="T8" fmla="*/ 299 w 633"/>
                    <a:gd name="T9" fmla="*/ 526 h 545"/>
                    <a:gd name="T10" fmla="*/ 240 w 633"/>
                    <a:gd name="T11" fmla="*/ 541 h 545"/>
                    <a:gd name="T12" fmla="*/ 199 w 633"/>
                    <a:gd name="T13" fmla="*/ 545 h 545"/>
                    <a:gd name="T14" fmla="*/ 160 w 633"/>
                    <a:gd name="T15" fmla="*/ 545 h 545"/>
                    <a:gd name="T16" fmla="*/ 123 w 633"/>
                    <a:gd name="T17" fmla="*/ 537 h 545"/>
                    <a:gd name="T18" fmla="*/ 89 w 633"/>
                    <a:gd name="T19" fmla="*/ 518 h 545"/>
                    <a:gd name="T20" fmla="*/ 68 w 633"/>
                    <a:gd name="T21" fmla="*/ 503 h 545"/>
                    <a:gd name="T22" fmla="*/ 47 w 633"/>
                    <a:gd name="T23" fmla="*/ 478 h 545"/>
                    <a:gd name="T24" fmla="*/ 34 w 633"/>
                    <a:gd name="T25" fmla="*/ 459 h 545"/>
                    <a:gd name="T26" fmla="*/ 17 w 633"/>
                    <a:gd name="T27" fmla="*/ 433 h 545"/>
                    <a:gd name="T28" fmla="*/ 9 w 633"/>
                    <a:gd name="T29" fmla="*/ 408 h 545"/>
                    <a:gd name="T30" fmla="*/ 3 w 633"/>
                    <a:gd name="T31" fmla="*/ 373 h 545"/>
                    <a:gd name="T32" fmla="*/ 0 w 633"/>
                    <a:gd name="T33" fmla="*/ 317 h 545"/>
                    <a:gd name="T34" fmla="*/ 7 w 633"/>
                    <a:gd name="T35" fmla="*/ 266 h 545"/>
                    <a:gd name="T36" fmla="*/ 71 w 633"/>
                    <a:gd name="T37" fmla="*/ 118 h 545"/>
                    <a:gd name="T38" fmla="*/ 100 w 633"/>
                    <a:gd name="T39" fmla="*/ 84 h 545"/>
                    <a:gd name="T40" fmla="*/ 123 w 633"/>
                    <a:gd name="T41" fmla="*/ 62 h 545"/>
                    <a:gd name="T42" fmla="*/ 148 w 633"/>
                    <a:gd name="T43" fmla="*/ 40 h 545"/>
                    <a:gd name="T44" fmla="*/ 176 w 633"/>
                    <a:gd name="T45" fmla="*/ 25 h 545"/>
                    <a:gd name="T46" fmla="*/ 206 w 633"/>
                    <a:gd name="T47" fmla="*/ 10 h 545"/>
                    <a:gd name="T48" fmla="*/ 235 w 633"/>
                    <a:gd name="T49" fmla="*/ 4 h 545"/>
                    <a:gd name="T50" fmla="*/ 267 w 633"/>
                    <a:gd name="T51" fmla="*/ 0 h 545"/>
                    <a:gd name="T52" fmla="*/ 295 w 633"/>
                    <a:gd name="T53" fmla="*/ 2 h 545"/>
                    <a:gd name="T54" fmla="*/ 320 w 633"/>
                    <a:gd name="T55" fmla="*/ 8 h 545"/>
                    <a:gd name="T56" fmla="*/ 350 w 633"/>
                    <a:gd name="T57" fmla="*/ 25 h 545"/>
                    <a:gd name="T58" fmla="*/ 372 w 633"/>
                    <a:gd name="T59" fmla="*/ 48 h 545"/>
                    <a:gd name="T60" fmla="*/ 393 w 633"/>
                    <a:gd name="T61" fmla="*/ 74 h 545"/>
                    <a:gd name="T62" fmla="*/ 411 w 633"/>
                    <a:gd name="T63" fmla="*/ 105 h 545"/>
                    <a:gd name="T64" fmla="*/ 440 w 633"/>
                    <a:gd name="T65" fmla="*/ 163 h 545"/>
                    <a:gd name="T66" fmla="*/ 465 w 633"/>
                    <a:gd name="T67" fmla="*/ 216 h 545"/>
                    <a:gd name="T68" fmla="*/ 498 w 633"/>
                    <a:gd name="T69" fmla="*/ 284 h 545"/>
                    <a:gd name="T70" fmla="*/ 537 w 633"/>
                    <a:gd name="T71" fmla="*/ 342 h 545"/>
                    <a:gd name="T72" fmla="*/ 633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633" y="478"/>
                      </a:moveTo>
                      <a:lnTo>
                        <a:pt x="506" y="482"/>
                      </a:lnTo>
                      <a:lnTo>
                        <a:pt x="440" y="491"/>
                      </a:lnTo>
                      <a:lnTo>
                        <a:pt x="372" y="507"/>
                      </a:lnTo>
                      <a:lnTo>
                        <a:pt x="299" y="526"/>
                      </a:lnTo>
                      <a:lnTo>
                        <a:pt x="240" y="541"/>
                      </a:lnTo>
                      <a:lnTo>
                        <a:pt x="199" y="545"/>
                      </a:lnTo>
                      <a:lnTo>
                        <a:pt x="160" y="545"/>
                      </a:lnTo>
                      <a:lnTo>
                        <a:pt x="123" y="537"/>
                      </a:lnTo>
                      <a:lnTo>
                        <a:pt x="89" y="518"/>
                      </a:lnTo>
                      <a:lnTo>
                        <a:pt x="68" y="503"/>
                      </a:lnTo>
                      <a:lnTo>
                        <a:pt x="47" y="478"/>
                      </a:lnTo>
                      <a:lnTo>
                        <a:pt x="34" y="459"/>
                      </a:lnTo>
                      <a:lnTo>
                        <a:pt x="17" y="433"/>
                      </a:lnTo>
                      <a:lnTo>
                        <a:pt x="9" y="408"/>
                      </a:lnTo>
                      <a:lnTo>
                        <a:pt x="3" y="373"/>
                      </a:lnTo>
                      <a:lnTo>
                        <a:pt x="0" y="317"/>
                      </a:lnTo>
                      <a:lnTo>
                        <a:pt x="7" y="266"/>
                      </a:lnTo>
                      <a:lnTo>
                        <a:pt x="71" y="118"/>
                      </a:lnTo>
                      <a:lnTo>
                        <a:pt x="100" y="84"/>
                      </a:lnTo>
                      <a:lnTo>
                        <a:pt x="123" y="62"/>
                      </a:lnTo>
                      <a:lnTo>
                        <a:pt x="148" y="40"/>
                      </a:lnTo>
                      <a:lnTo>
                        <a:pt x="176" y="25"/>
                      </a:lnTo>
                      <a:lnTo>
                        <a:pt x="206" y="10"/>
                      </a:lnTo>
                      <a:lnTo>
                        <a:pt x="235" y="4"/>
                      </a:lnTo>
                      <a:lnTo>
                        <a:pt x="267" y="0"/>
                      </a:lnTo>
                      <a:lnTo>
                        <a:pt x="295" y="2"/>
                      </a:lnTo>
                      <a:lnTo>
                        <a:pt x="320" y="8"/>
                      </a:lnTo>
                      <a:lnTo>
                        <a:pt x="350" y="25"/>
                      </a:lnTo>
                      <a:lnTo>
                        <a:pt x="372" y="48"/>
                      </a:lnTo>
                      <a:lnTo>
                        <a:pt x="393" y="74"/>
                      </a:lnTo>
                      <a:lnTo>
                        <a:pt x="411" y="105"/>
                      </a:lnTo>
                      <a:lnTo>
                        <a:pt x="440" y="163"/>
                      </a:lnTo>
                      <a:lnTo>
                        <a:pt x="465" y="216"/>
                      </a:lnTo>
                      <a:lnTo>
                        <a:pt x="498" y="284"/>
                      </a:lnTo>
                      <a:lnTo>
                        <a:pt x="537" y="342"/>
                      </a:lnTo>
                      <a:lnTo>
                        <a:pt x="633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76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2788" y="3263"/>
                  <a:ext cx="295" cy="136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77" name="Group 129"/>
            <p:cNvGrpSpPr>
              <a:grpSpLocks/>
            </p:cNvGrpSpPr>
            <p:nvPr/>
          </p:nvGrpSpPr>
          <p:grpSpPr bwMode="auto">
            <a:xfrm>
              <a:off x="5054" y="3140"/>
              <a:ext cx="214" cy="294"/>
              <a:chOff x="2618" y="3236"/>
              <a:chExt cx="214" cy="294"/>
            </a:xfrm>
          </p:grpSpPr>
          <p:sp>
            <p:nvSpPr>
              <p:cNvPr id="442478" name="Freeform 130"/>
              <p:cNvSpPr>
                <a:spLocks/>
              </p:cNvSpPr>
              <p:nvPr/>
            </p:nvSpPr>
            <p:spPr bwMode="auto">
              <a:xfrm>
                <a:off x="2618" y="3236"/>
                <a:ext cx="214" cy="294"/>
              </a:xfrm>
              <a:custGeom>
                <a:avLst/>
                <a:gdLst>
                  <a:gd name="T0" fmla="*/ 155 w 429"/>
                  <a:gd name="T1" fmla="*/ 0 h 588"/>
                  <a:gd name="T2" fmla="*/ 58 w 429"/>
                  <a:gd name="T3" fmla="*/ 79 h 588"/>
                  <a:gd name="T4" fmla="*/ 32 w 429"/>
                  <a:gd name="T5" fmla="*/ 113 h 588"/>
                  <a:gd name="T6" fmla="*/ 17 w 429"/>
                  <a:gd name="T7" fmla="*/ 152 h 588"/>
                  <a:gd name="T8" fmla="*/ 5 w 429"/>
                  <a:gd name="T9" fmla="*/ 188 h 588"/>
                  <a:gd name="T10" fmla="*/ 0 w 429"/>
                  <a:gd name="T11" fmla="*/ 226 h 588"/>
                  <a:gd name="T12" fmla="*/ 2 w 429"/>
                  <a:gd name="T13" fmla="*/ 273 h 588"/>
                  <a:gd name="T14" fmla="*/ 7 w 429"/>
                  <a:gd name="T15" fmla="*/ 309 h 588"/>
                  <a:gd name="T16" fmla="*/ 17 w 429"/>
                  <a:gd name="T17" fmla="*/ 339 h 588"/>
                  <a:gd name="T18" fmla="*/ 38 w 429"/>
                  <a:gd name="T19" fmla="*/ 366 h 588"/>
                  <a:gd name="T20" fmla="*/ 58 w 429"/>
                  <a:gd name="T21" fmla="*/ 386 h 588"/>
                  <a:gd name="T22" fmla="*/ 82 w 429"/>
                  <a:gd name="T23" fmla="*/ 404 h 588"/>
                  <a:gd name="T24" fmla="*/ 107 w 429"/>
                  <a:gd name="T25" fmla="*/ 418 h 588"/>
                  <a:gd name="T26" fmla="*/ 155 w 429"/>
                  <a:gd name="T27" fmla="*/ 436 h 588"/>
                  <a:gd name="T28" fmla="*/ 222 w 429"/>
                  <a:gd name="T29" fmla="*/ 463 h 588"/>
                  <a:gd name="T30" fmla="*/ 262 w 429"/>
                  <a:gd name="T31" fmla="*/ 479 h 588"/>
                  <a:gd name="T32" fmla="*/ 303 w 429"/>
                  <a:gd name="T33" fmla="*/ 503 h 588"/>
                  <a:gd name="T34" fmla="*/ 425 w 429"/>
                  <a:gd name="T35" fmla="*/ 588 h 588"/>
                  <a:gd name="T36" fmla="*/ 413 w 429"/>
                  <a:gd name="T37" fmla="*/ 447 h 588"/>
                  <a:gd name="T38" fmla="*/ 412 w 429"/>
                  <a:gd name="T39" fmla="*/ 378 h 588"/>
                  <a:gd name="T40" fmla="*/ 413 w 429"/>
                  <a:gd name="T41" fmla="*/ 323 h 588"/>
                  <a:gd name="T42" fmla="*/ 420 w 429"/>
                  <a:gd name="T43" fmla="*/ 269 h 588"/>
                  <a:gd name="T44" fmla="*/ 423 w 429"/>
                  <a:gd name="T45" fmla="*/ 229 h 588"/>
                  <a:gd name="T46" fmla="*/ 426 w 429"/>
                  <a:gd name="T47" fmla="*/ 180 h 588"/>
                  <a:gd name="T48" fmla="*/ 429 w 429"/>
                  <a:gd name="T49" fmla="*/ 144 h 588"/>
                  <a:gd name="T50" fmla="*/ 423 w 429"/>
                  <a:gd name="T51" fmla="*/ 105 h 588"/>
                  <a:gd name="T52" fmla="*/ 413 w 429"/>
                  <a:gd name="T53" fmla="*/ 71 h 588"/>
                  <a:gd name="T54" fmla="*/ 398 w 429"/>
                  <a:gd name="T55" fmla="*/ 43 h 588"/>
                  <a:gd name="T56" fmla="*/ 371 w 429"/>
                  <a:gd name="T57" fmla="*/ 12 h 588"/>
                  <a:gd name="T58" fmla="*/ 155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155" y="0"/>
                    </a:moveTo>
                    <a:lnTo>
                      <a:pt x="58" y="79"/>
                    </a:lnTo>
                    <a:lnTo>
                      <a:pt x="32" y="113"/>
                    </a:lnTo>
                    <a:lnTo>
                      <a:pt x="17" y="152"/>
                    </a:lnTo>
                    <a:lnTo>
                      <a:pt x="5" y="188"/>
                    </a:lnTo>
                    <a:lnTo>
                      <a:pt x="0" y="226"/>
                    </a:lnTo>
                    <a:lnTo>
                      <a:pt x="2" y="273"/>
                    </a:lnTo>
                    <a:lnTo>
                      <a:pt x="7" y="309"/>
                    </a:lnTo>
                    <a:lnTo>
                      <a:pt x="17" y="339"/>
                    </a:lnTo>
                    <a:lnTo>
                      <a:pt x="38" y="366"/>
                    </a:lnTo>
                    <a:lnTo>
                      <a:pt x="58" y="386"/>
                    </a:lnTo>
                    <a:lnTo>
                      <a:pt x="82" y="404"/>
                    </a:lnTo>
                    <a:lnTo>
                      <a:pt x="107" y="418"/>
                    </a:lnTo>
                    <a:lnTo>
                      <a:pt x="155" y="436"/>
                    </a:lnTo>
                    <a:lnTo>
                      <a:pt x="222" y="463"/>
                    </a:lnTo>
                    <a:lnTo>
                      <a:pt x="262" y="479"/>
                    </a:lnTo>
                    <a:lnTo>
                      <a:pt x="303" y="503"/>
                    </a:lnTo>
                    <a:lnTo>
                      <a:pt x="425" y="588"/>
                    </a:lnTo>
                    <a:lnTo>
                      <a:pt x="413" y="447"/>
                    </a:lnTo>
                    <a:lnTo>
                      <a:pt x="412" y="378"/>
                    </a:lnTo>
                    <a:lnTo>
                      <a:pt x="413" y="323"/>
                    </a:lnTo>
                    <a:lnTo>
                      <a:pt x="420" y="269"/>
                    </a:lnTo>
                    <a:lnTo>
                      <a:pt x="423" y="229"/>
                    </a:lnTo>
                    <a:lnTo>
                      <a:pt x="426" y="180"/>
                    </a:lnTo>
                    <a:lnTo>
                      <a:pt x="429" y="144"/>
                    </a:lnTo>
                    <a:lnTo>
                      <a:pt x="423" y="105"/>
                    </a:lnTo>
                    <a:lnTo>
                      <a:pt x="413" y="71"/>
                    </a:lnTo>
                    <a:lnTo>
                      <a:pt x="398" y="43"/>
                    </a:lnTo>
                    <a:lnTo>
                      <a:pt x="371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79" name="Line 131"/>
              <p:cNvSpPr>
                <a:spLocks noChangeShapeType="1"/>
              </p:cNvSpPr>
              <p:nvPr/>
            </p:nvSpPr>
            <p:spPr bwMode="auto">
              <a:xfrm>
                <a:off x="2679" y="3250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80" name="Group 132"/>
            <p:cNvGrpSpPr>
              <a:grpSpLocks/>
            </p:cNvGrpSpPr>
            <p:nvPr/>
          </p:nvGrpSpPr>
          <p:grpSpPr bwMode="auto">
            <a:xfrm>
              <a:off x="5120" y="3015"/>
              <a:ext cx="189" cy="185"/>
              <a:chOff x="2684" y="3111"/>
              <a:chExt cx="189" cy="185"/>
            </a:xfrm>
          </p:grpSpPr>
          <p:sp>
            <p:nvSpPr>
              <p:cNvPr id="442481" name="Freeform 133"/>
              <p:cNvSpPr>
                <a:spLocks/>
              </p:cNvSpPr>
              <p:nvPr/>
            </p:nvSpPr>
            <p:spPr bwMode="auto">
              <a:xfrm>
                <a:off x="2684" y="3111"/>
                <a:ext cx="189" cy="185"/>
              </a:xfrm>
              <a:custGeom>
                <a:avLst/>
                <a:gdLst>
                  <a:gd name="T0" fmla="*/ 378 w 378"/>
                  <a:gd name="T1" fmla="*/ 46 h 371"/>
                  <a:gd name="T2" fmla="*/ 302 w 378"/>
                  <a:gd name="T3" fmla="*/ 43 h 371"/>
                  <a:gd name="T4" fmla="*/ 263 w 378"/>
                  <a:gd name="T5" fmla="*/ 37 h 371"/>
                  <a:gd name="T6" fmla="*/ 223 w 378"/>
                  <a:gd name="T7" fmla="*/ 26 h 371"/>
                  <a:gd name="T8" fmla="*/ 179 w 378"/>
                  <a:gd name="T9" fmla="*/ 12 h 371"/>
                  <a:gd name="T10" fmla="*/ 143 w 378"/>
                  <a:gd name="T11" fmla="*/ 3 h 371"/>
                  <a:gd name="T12" fmla="*/ 119 w 378"/>
                  <a:gd name="T13" fmla="*/ 0 h 371"/>
                  <a:gd name="T14" fmla="*/ 96 w 378"/>
                  <a:gd name="T15" fmla="*/ 0 h 371"/>
                  <a:gd name="T16" fmla="*/ 72 w 378"/>
                  <a:gd name="T17" fmla="*/ 6 h 371"/>
                  <a:gd name="T18" fmla="*/ 53 w 378"/>
                  <a:gd name="T19" fmla="*/ 19 h 371"/>
                  <a:gd name="T20" fmla="*/ 40 w 378"/>
                  <a:gd name="T21" fmla="*/ 29 h 371"/>
                  <a:gd name="T22" fmla="*/ 27 w 378"/>
                  <a:gd name="T23" fmla="*/ 46 h 371"/>
                  <a:gd name="T24" fmla="*/ 19 w 378"/>
                  <a:gd name="T25" fmla="*/ 58 h 371"/>
                  <a:gd name="T26" fmla="*/ 10 w 378"/>
                  <a:gd name="T27" fmla="*/ 76 h 371"/>
                  <a:gd name="T28" fmla="*/ 4 w 378"/>
                  <a:gd name="T29" fmla="*/ 93 h 371"/>
                  <a:gd name="T30" fmla="*/ 1 w 378"/>
                  <a:gd name="T31" fmla="*/ 117 h 371"/>
                  <a:gd name="T32" fmla="*/ 0 w 378"/>
                  <a:gd name="T33" fmla="*/ 154 h 371"/>
                  <a:gd name="T34" fmla="*/ 3 w 378"/>
                  <a:gd name="T35" fmla="*/ 189 h 371"/>
                  <a:gd name="T36" fmla="*/ 42 w 378"/>
                  <a:gd name="T37" fmla="*/ 290 h 371"/>
                  <a:gd name="T38" fmla="*/ 60 w 378"/>
                  <a:gd name="T39" fmla="*/ 313 h 371"/>
                  <a:gd name="T40" fmla="*/ 72 w 378"/>
                  <a:gd name="T41" fmla="*/ 329 h 371"/>
                  <a:gd name="T42" fmla="*/ 88 w 378"/>
                  <a:gd name="T43" fmla="*/ 344 h 371"/>
                  <a:gd name="T44" fmla="*/ 105 w 378"/>
                  <a:gd name="T45" fmla="*/ 353 h 371"/>
                  <a:gd name="T46" fmla="*/ 122 w 378"/>
                  <a:gd name="T47" fmla="*/ 362 h 371"/>
                  <a:gd name="T48" fmla="*/ 140 w 378"/>
                  <a:gd name="T49" fmla="*/ 368 h 371"/>
                  <a:gd name="T50" fmla="*/ 160 w 378"/>
                  <a:gd name="T51" fmla="*/ 371 h 371"/>
                  <a:gd name="T52" fmla="*/ 175 w 378"/>
                  <a:gd name="T53" fmla="*/ 369 h 371"/>
                  <a:gd name="T54" fmla="*/ 191 w 378"/>
                  <a:gd name="T55" fmla="*/ 365 h 371"/>
                  <a:gd name="T56" fmla="*/ 209 w 378"/>
                  <a:gd name="T57" fmla="*/ 353 h 371"/>
                  <a:gd name="T58" fmla="*/ 223 w 378"/>
                  <a:gd name="T59" fmla="*/ 338 h 371"/>
                  <a:gd name="T60" fmla="*/ 234 w 378"/>
                  <a:gd name="T61" fmla="*/ 319 h 371"/>
                  <a:gd name="T62" fmla="*/ 246 w 378"/>
                  <a:gd name="T63" fmla="*/ 299 h 371"/>
                  <a:gd name="T64" fmla="*/ 263 w 378"/>
                  <a:gd name="T65" fmla="*/ 260 h 371"/>
                  <a:gd name="T66" fmla="*/ 279 w 378"/>
                  <a:gd name="T67" fmla="*/ 224 h 371"/>
                  <a:gd name="T68" fmla="*/ 298 w 378"/>
                  <a:gd name="T69" fmla="*/ 177 h 371"/>
                  <a:gd name="T70" fmla="*/ 321 w 378"/>
                  <a:gd name="T71" fmla="*/ 138 h 371"/>
                  <a:gd name="T72" fmla="*/ 378 w 378"/>
                  <a:gd name="T73" fmla="*/ 46 h 3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1"/>
                  <a:gd name="T113" fmla="*/ 378 w 378"/>
                  <a:gd name="T114" fmla="*/ 371 h 3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1">
                    <a:moveTo>
                      <a:pt x="378" y="46"/>
                    </a:moveTo>
                    <a:lnTo>
                      <a:pt x="302" y="43"/>
                    </a:lnTo>
                    <a:lnTo>
                      <a:pt x="263" y="37"/>
                    </a:lnTo>
                    <a:lnTo>
                      <a:pt x="223" y="26"/>
                    </a:lnTo>
                    <a:lnTo>
                      <a:pt x="179" y="12"/>
                    </a:lnTo>
                    <a:lnTo>
                      <a:pt x="143" y="3"/>
                    </a:lnTo>
                    <a:lnTo>
                      <a:pt x="119" y="0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53" y="19"/>
                    </a:lnTo>
                    <a:lnTo>
                      <a:pt x="40" y="29"/>
                    </a:lnTo>
                    <a:lnTo>
                      <a:pt x="27" y="46"/>
                    </a:lnTo>
                    <a:lnTo>
                      <a:pt x="19" y="58"/>
                    </a:lnTo>
                    <a:lnTo>
                      <a:pt x="10" y="76"/>
                    </a:lnTo>
                    <a:lnTo>
                      <a:pt x="4" y="93"/>
                    </a:lnTo>
                    <a:lnTo>
                      <a:pt x="1" y="117"/>
                    </a:lnTo>
                    <a:lnTo>
                      <a:pt x="0" y="154"/>
                    </a:lnTo>
                    <a:lnTo>
                      <a:pt x="3" y="189"/>
                    </a:lnTo>
                    <a:lnTo>
                      <a:pt x="42" y="290"/>
                    </a:lnTo>
                    <a:lnTo>
                      <a:pt x="60" y="313"/>
                    </a:lnTo>
                    <a:lnTo>
                      <a:pt x="72" y="329"/>
                    </a:lnTo>
                    <a:lnTo>
                      <a:pt x="88" y="344"/>
                    </a:lnTo>
                    <a:lnTo>
                      <a:pt x="105" y="353"/>
                    </a:lnTo>
                    <a:lnTo>
                      <a:pt x="122" y="362"/>
                    </a:lnTo>
                    <a:lnTo>
                      <a:pt x="140" y="368"/>
                    </a:lnTo>
                    <a:lnTo>
                      <a:pt x="160" y="371"/>
                    </a:lnTo>
                    <a:lnTo>
                      <a:pt x="175" y="369"/>
                    </a:lnTo>
                    <a:lnTo>
                      <a:pt x="191" y="365"/>
                    </a:lnTo>
                    <a:lnTo>
                      <a:pt x="209" y="353"/>
                    </a:lnTo>
                    <a:lnTo>
                      <a:pt x="223" y="338"/>
                    </a:lnTo>
                    <a:lnTo>
                      <a:pt x="234" y="319"/>
                    </a:lnTo>
                    <a:lnTo>
                      <a:pt x="246" y="299"/>
                    </a:lnTo>
                    <a:lnTo>
                      <a:pt x="263" y="260"/>
                    </a:lnTo>
                    <a:lnTo>
                      <a:pt x="279" y="224"/>
                    </a:lnTo>
                    <a:lnTo>
                      <a:pt x="298" y="177"/>
                    </a:lnTo>
                    <a:lnTo>
                      <a:pt x="321" y="138"/>
                    </a:lnTo>
                    <a:lnTo>
                      <a:pt x="378" y="46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82" name="Line 134"/>
              <p:cNvSpPr>
                <a:spLocks noChangeShapeType="1"/>
              </p:cNvSpPr>
              <p:nvPr/>
            </p:nvSpPr>
            <p:spPr bwMode="auto">
              <a:xfrm flipH="1">
                <a:off x="2695" y="3134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83" name="Group 135"/>
            <p:cNvGrpSpPr>
              <a:grpSpLocks/>
            </p:cNvGrpSpPr>
            <p:nvPr/>
          </p:nvGrpSpPr>
          <p:grpSpPr bwMode="auto">
            <a:xfrm>
              <a:off x="4644" y="3162"/>
              <a:ext cx="214" cy="294"/>
              <a:chOff x="2120" y="3237"/>
              <a:chExt cx="214" cy="294"/>
            </a:xfrm>
          </p:grpSpPr>
          <p:sp>
            <p:nvSpPr>
              <p:cNvPr id="442484" name="Freeform 136"/>
              <p:cNvSpPr>
                <a:spLocks/>
              </p:cNvSpPr>
              <p:nvPr/>
            </p:nvSpPr>
            <p:spPr bwMode="auto">
              <a:xfrm>
                <a:off x="2120" y="3237"/>
                <a:ext cx="214" cy="294"/>
              </a:xfrm>
              <a:custGeom>
                <a:avLst/>
                <a:gdLst>
                  <a:gd name="T0" fmla="*/ 274 w 429"/>
                  <a:gd name="T1" fmla="*/ 0 h 588"/>
                  <a:gd name="T2" fmla="*/ 371 w 429"/>
                  <a:gd name="T3" fmla="*/ 80 h 588"/>
                  <a:gd name="T4" fmla="*/ 397 w 429"/>
                  <a:gd name="T5" fmla="*/ 113 h 588"/>
                  <a:gd name="T6" fmla="*/ 412 w 429"/>
                  <a:gd name="T7" fmla="*/ 152 h 588"/>
                  <a:gd name="T8" fmla="*/ 424 w 429"/>
                  <a:gd name="T9" fmla="*/ 189 h 588"/>
                  <a:gd name="T10" fmla="*/ 429 w 429"/>
                  <a:gd name="T11" fmla="*/ 226 h 588"/>
                  <a:gd name="T12" fmla="*/ 427 w 429"/>
                  <a:gd name="T13" fmla="*/ 273 h 588"/>
                  <a:gd name="T14" fmla="*/ 422 w 429"/>
                  <a:gd name="T15" fmla="*/ 310 h 588"/>
                  <a:gd name="T16" fmla="*/ 412 w 429"/>
                  <a:gd name="T17" fmla="*/ 339 h 588"/>
                  <a:gd name="T18" fmla="*/ 391 w 429"/>
                  <a:gd name="T19" fmla="*/ 366 h 588"/>
                  <a:gd name="T20" fmla="*/ 371 w 429"/>
                  <a:gd name="T21" fmla="*/ 387 h 588"/>
                  <a:gd name="T22" fmla="*/ 347 w 429"/>
                  <a:gd name="T23" fmla="*/ 404 h 588"/>
                  <a:gd name="T24" fmla="*/ 322 w 429"/>
                  <a:gd name="T25" fmla="*/ 419 h 588"/>
                  <a:gd name="T26" fmla="*/ 274 w 429"/>
                  <a:gd name="T27" fmla="*/ 436 h 588"/>
                  <a:gd name="T28" fmla="*/ 207 w 429"/>
                  <a:gd name="T29" fmla="*/ 463 h 588"/>
                  <a:gd name="T30" fmla="*/ 167 w 429"/>
                  <a:gd name="T31" fmla="*/ 479 h 588"/>
                  <a:gd name="T32" fmla="*/ 126 w 429"/>
                  <a:gd name="T33" fmla="*/ 504 h 588"/>
                  <a:gd name="T34" fmla="*/ 4 w 429"/>
                  <a:gd name="T35" fmla="*/ 588 h 588"/>
                  <a:gd name="T36" fmla="*/ 16 w 429"/>
                  <a:gd name="T37" fmla="*/ 447 h 588"/>
                  <a:gd name="T38" fmla="*/ 17 w 429"/>
                  <a:gd name="T39" fmla="*/ 378 h 588"/>
                  <a:gd name="T40" fmla="*/ 16 w 429"/>
                  <a:gd name="T41" fmla="*/ 323 h 588"/>
                  <a:gd name="T42" fmla="*/ 9 w 429"/>
                  <a:gd name="T43" fmla="*/ 269 h 588"/>
                  <a:gd name="T44" fmla="*/ 6 w 429"/>
                  <a:gd name="T45" fmla="*/ 229 h 588"/>
                  <a:gd name="T46" fmla="*/ 3 w 429"/>
                  <a:gd name="T47" fmla="*/ 181 h 588"/>
                  <a:gd name="T48" fmla="*/ 0 w 429"/>
                  <a:gd name="T49" fmla="*/ 144 h 588"/>
                  <a:gd name="T50" fmla="*/ 6 w 429"/>
                  <a:gd name="T51" fmla="*/ 105 h 588"/>
                  <a:gd name="T52" fmla="*/ 16 w 429"/>
                  <a:gd name="T53" fmla="*/ 71 h 588"/>
                  <a:gd name="T54" fmla="*/ 31 w 429"/>
                  <a:gd name="T55" fmla="*/ 43 h 588"/>
                  <a:gd name="T56" fmla="*/ 58 w 429"/>
                  <a:gd name="T57" fmla="*/ 12 h 588"/>
                  <a:gd name="T58" fmla="*/ 274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274" y="0"/>
                    </a:moveTo>
                    <a:lnTo>
                      <a:pt x="371" y="80"/>
                    </a:lnTo>
                    <a:lnTo>
                      <a:pt x="397" y="113"/>
                    </a:lnTo>
                    <a:lnTo>
                      <a:pt x="412" y="152"/>
                    </a:lnTo>
                    <a:lnTo>
                      <a:pt x="424" y="189"/>
                    </a:lnTo>
                    <a:lnTo>
                      <a:pt x="429" y="226"/>
                    </a:lnTo>
                    <a:lnTo>
                      <a:pt x="427" y="273"/>
                    </a:lnTo>
                    <a:lnTo>
                      <a:pt x="422" y="310"/>
                    </a:lnTo>
                    <a:lnTo>
                      <a:pt x="412" y="339"/>
                    </a:lnTo>
                    <a:lnTo>
                      <a:pt x="391" y="366"/>
                    </a:lnTo>
                    <a:lnTo>
                      <a:pt x="371" y="387"/>
                    </a:lnTo>
                    <a:lnTo>
                      <a:pt x="347" y="404"/>
                    </a:lnTo>
                    <a:lnTo>
                      <a:pt x="322" y="419"/>
                    </a:lnTo>
                    <a:lnTo>
                      <a:pt x="274" y="436"/>
                    </a:lnTo>
                    <a:lnTo>
                      <a:pt x="207" y="463"/>
                    </a:lnTo>
                    <a:lnTo>
                      <a:pt x="167" y="479"/>
                    </a:lnTo>
                    <a:lnTo>
                      <a:pt x="126" y="504"/>
                    </a:lnTo>
                    <a:lnTo>
                      <a:pt x="4" y="588"/>
                    </a:lnTo>
                    <a:lnTo>
                      <a:pt x="16" y="447"/>
                    </a:lnTo>
                    <a:lnTo>
                      <a:pt x="17" y="378"/>
                    </a:lnTo>
                    <a:lnTo>
                      <a:pt x="16" y="323"/>
                    </a:lnTo>
                    <a:lnTo>
                      <a:pt x="9" y="269"/>
                    </a:lnTo>
                    <a:lnTo>
                      <a:pt x="6" y="229"/>
                    </a:lnTo>
                    <a:lnTo>
                      <a:pt x="3" y="181"/>
                    </a:lnTo>
                    <a:lnTo>
                      <a:pt x="0" y="144"/>
                    </a:lnTo>
                    <a:lnTo>
                      <a:pt x="6" y="105"/>
                    </a:lnTo>
                    <a:lnTo>
                      <a:pt x="16" y="71"/>
                    </a:lnTo>
                    <a:lnTo>
                      <a:pt x="31" y="43"/>
                    </a:lnTo>
                    <a:lnTo>
                      <a:pt x="58" y="1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85" name="Line 137"/>
              <p:cNvSpPr>
                <a:spLocks noChangeShapeType="1"/>
              </p:cNvSpPr>
              <p:nvPr/>
            </p:nvSpPr>
            <p:spPr bwMode="auto">
              <a:xfrm flipH="1">
                <a:off x="2125" y="3251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86" name="Group 138"/>
            <p:cNvGrpSpPr>
              <a:grpSpLocks/>
            </p:cNvGrpSpPr>
            <p:nvPr/>
          </p:nvGrpSpPr>
          <p:grpSpPr bwMode="auto">
            <a:xfrm>
              <a:off x="4912" y="2393"/>
              <a:ext cx="312" cy="254"/>
              <a:chOff x="2476" y="2489"/>
              <a:chExt cx="312" cy="254"/>
            </a:xfrm>
          </p:grpSpPr>
          <p:sp>
            <p:nvSpPr>
              <p:cNvPr id="442487" name="Freeform 139"/>
              <p:cNvSpPr>
                <a:spLocks/>
              </p:cNvSpPr>
              <p:nvPr/>
            </p:nvSpPr>
            <p:spPr bwMode="auto">
              <a:xfrm>
                <a:off x="2534" y="2489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7 h 498"/>
                  <a:gd name="T4" fmla="*/ 353 w 508"/>
                  <a:gd name="T5" fmla="*/ 49 h 498"/>
                  <a:gd name="T6" fmla="*/ 299 w 508"/>
                  <a:gd name="T7" fmla="*/ 35 h 498"/>
                  <a:gd name="T8" fmla="*/ 240 w 508"/>
                  <a:gd name="T9" fmla="*/ 17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5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79 h 498"/>
                  <a:gd name="T26" fmla="*/ 13 w 508"/>
                  <a:gd name="T27" fmla="*/ 102 h 498"/>
                  <a:gd name="T28" fmla="*/ 6 w 508"/>
                  <a:gd name="T29" fmla="*/ 125 h 498"/>
                  <a:gd name="T30" fmla="*/ 2 w 508"/>
                  <a:gd name="T31" fmla="*/ 157 h 498"/>
                  <a:gd name="T32" fmla="*/ 0 w 508"/>
                  <a:gd name="T33" fmla="*/ 207 h 498"/>
                  <a:gd name="T34" fmla="*/ 5 w 508"/>
                  <a:gd name="T35" fmla="*/ 254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1 h 498"/>
                  <a:gd name="T42" fmla="*/ 119 w 508"/>
                  <a:gd name="T43" fmla="*/ 460 h 498"/>
                  <a:gd name="T44" fmla="*/ 141 w 508"/>
                  <a:gd name="T45" fmla="*/ 474 h 498"/>
                  <a:gd name="T46" fmla="*/ 165 w 508"/>
                  <a:gd name="T47" fmla="*/ 487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5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3 h 498"/>
                  <a:gd name="T60" fmla="*/ 315 w 508"/>
                  <a:gd name="T61" fmla="*/ 429 h 498"/>
                  <a:gd name="T62" fmla="*/ 329 w 508"/>
                  <a:gd name="T63" fmla="*/ 401 h 498"/>
                  <a:gd name="T64" fmla="*/ 353 w 508"/>
                  <a:gd name="T65" fmla="*/ 348 h 498"/>
                  <a:gd name="T66" fmla="*/ 373 w 508"/>
                  <a:gd name="T67" fmla="*/ 300 h 498"/>
                  <a:gd name="T68" fmla="*/ 400 w 508"/>
                  <a:gd name="T69" fmla="*/ 238 h 498"/>
                  <a:gd name="T70" fmla="*/ 430 w 508"/>
                  <a:gd name="T71" fmla="*/ 185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7"/>
                    </a:lnTo>
                    <a:lnTo>
                      <a:pt x="353" y="49"/>
                    </a:lnTo>
                    <a:lnTo>
                      <a:pt x="299" y="35"/>
                    </a:lnTo>
                    <a:lnTo>
                      <a:pt x="240" y="17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5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79"/>
                    </a:lnTo>
                    <a:lnTo>
                      <a:pt x="13" y="102"/>
                    </a:lnTo>
                    <a:lnTo>
                      <a:pt x="6" y="125"/>
                    </a:lnTo>
                    <a:lnTo>
                      <a:pt x="2" y="157"/>
                    </a:lnTo>
                    <a:lnTo>
                      <a:pt x="0" y="207"/>
                    </a:lnTo>
                    <a:lnTo>
                      <a:pt x="5" y="254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1"/>
                    </a:lnTo>
                    <a:lnTo>
                      <a:pt x="119" y="460"/>
                    </a:lnTo>
                    <a:lnTo>
                      <a:pt x="141" y="474"/>
                    </a:lnTo>
                    <a:lnTo>
                      <a:pt x="165" y="487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5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3"/>
                    </a:lnTo>
                    <a:lnTo>
                      <a:pt x="315" y="429"/>
                    </a:lnTo>
                    <a:lnTo>
                      <a:pt x="329" y="401"/>
                    </a:lnTo>
                    <a:lnTo>
                      <a:pt x="353" y="348"/>
                    </a:lnTo>
                    <a:lnTo>
                      <a:pt x="373" y="300"/>
                    </a:lnTo>
                    <a:lnTo>
                      <a:pt x="400" y="238"/>
                    </a:lnTo>
                    <a:lnTo>
                      <a:pt x="430" y="185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88" name="Freeform 140"/>
              <p:cNvSpPr>
                <a:spLocks/>
              </p:cNvSpPr>
              <p:nvPr/>
            </p:nvSpPr>
            <p:spPr bwMode="auto">
              <a:xfrm>
                <a:off x="2476" y="2522"/>
                <a:ext cx="311" cy="221"/>
              </a:xfrm>
              <a:custGeom>
                <a:avLst/>
                <a:gdLst>
                  <a:gd name="T0" fmla="*/ 622 w 622"/>
                  <a:gd name="T1" fmla="*/ 0 h 443"/>
                  <a:gd name="T2" fmla="*/ 139 w 622"/>
                  <a:gd name="T3" fmla="*/ 255 h 443"/>
                  <a:gd name="T4" fmla="*/ 97 w 622"/>
                  <a:gd name="T5" fmla="*/ 291 h 443"/>
                  <a:gd name="T6" fmla="*/ 77 w 622"/>
                  <a:gd name="T7" fmla="*/ 314 h 443"/>
                  <a:gd name="T8" fmla="*/ 63 w 622"/>
                  <a:gd name="T9" fmla="*/ 333 h 443"/>
                  <a:gd name="T10" fmla="*/ 46 w 622"/>
                  <a:gd name="T11" fmla="*/ 357 h 443"/>
                  <a:gd name="T12" fmla="*/ 31 w 622"/>
                  <a:gd name="T13" fmla="*/ 384 h 443"/>
                  <a:gd name="T14" fmla="*/ 14 w 622"/>
                  <a:gd name="T15" fmla="*/ 415 h 443"/>
                  <a:gd name="T16" fmla="*/ 0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622" y="0"/>
                    </a:moveTo>
                    <a:lnTo>
                      <a:pt x="139" y="255"/>
                    </a:lnTo>
                    <a:lnTo>
                      <a:pt x="97" y="291"/>
                    </a:lnTo>
                    <a:lnTo>
                      <a:pt x="77" y="314"/>
                    </a:lnTo>
                    <a:lnTo>
                      <a:pt x="63" y="333"/>
                    </a:lnTo>
                    <a:lnTo>
                      <a:pt x="46" y="357"/>
                    </a:lnTo>
                    <a:lnTo>
                      <a:pt x="31" y="384"/>
                    </a:lnTo>
                    <a:lnTo>
                      <a:pt x="14" y="415"/>
                    </a:lnTo>
                    <a:lnTo>
                      <a:pt x="0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89" name="Group 141"/>
            <p:cNvGrpSpPr>
              <a:grpSpLocks/>
            </p:cNvGrpSpPr>
            <p:nvPr/>
          </p:nvGrpSpPr>
          <p:grpSpPr bwMode="auto">
            <a:xfrm>
              <a:off x="5021" y="2684"/>
              <a:ext cx="254" cy="249"/>
              <a:chOff x="2585" y="2780"/>
              <a:chExt cx="254" cy="249"/>
            </a:xfrm>
          </p:grpSpPr>
          <p:sp>
            <p:nvSpPr>
              <p:cNvPr id="442490" name="Freeform 142"/>
              <p:cNvSpPr>
                <a:spLocks/>
              </p:cNvSpPr>
              <p:nvPr/>
            </p:nvSpPr>
            <p:spPr bwMode="auto">
              <a:xfrm>
                <a:off x="2585" y="2780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8 h 498"/>
                  <a:gd name="T4" fmla="*/ 353 w 508"/>
                  <a:gd name="T5" fmla="*/ 50 h 498"/>
                  <a:gd name="T6" fmla="*/ 299 w 508"/>
                  <a:gd name="T7" fmla="*/ 35 h 498"/>
                  <a:gd name="T8" fmla="*/ 240 w 508"/>
                  <a:gd name="T9" fmla="*/ 18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6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80 h 498"/>
                  <a:gd name="T26" fmla="*/ 13 w 508"/>
                  <a:gd name="T27" fmla="*/ 103 h 498"/>
                  <a:gd name="T28" fmla="*/ 6 w 508"/>
                  <a:gd name="T29" fmla="*/ 125 h 498"/>
                  <a:gd name="T30" fmla="*/ 2 w 508"/>
                  <a:gd name="T31" fmla="*/ 158 h 498"/>
                  <a:gd name="T32" fmla="*/ 0 w 508"/>
                  <a:gd name="T33" fmla="*/ 208 h 498"/>
                  <a:gd name="T34" fmla="*/ 5 w 508"/>
                  <a:gd name="T35" fmla="*/ 255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2 h 498"/>
                  <a:gd name="T42" fmla="*/ 119 w 508"/>
                  <a:gd name="T43" fmla="*/ 461 h 498"/>
                  <a:gd name="T44" fmla="*/ 141 w 508"/>
                  <a:gd name="T45" fmla="*/ 474 h 498"/>
                  <a:gd name="T46" fmla="*/ 165 w 508"/>
                  <a:gd name="T47" fmla="*/ 488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6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4 h 498"/>
                  <a:gd name="T60" fmla="*/ 315 w 508"/>
                  <a:gd name="T61" fmla="*/ 430 h 498"/>
                  <a:gd name="T62" fmla="*/ 329 w 508"/>
                  <a:gd name="T63" fmla="*/ 401 h 498"/>
                  <a:gd name="T64" fmla="*/ 353 w 508"/>
                  <a:gd name="T65" fmla="*/ 349 h 498"/>
                  <a:gd name="T66" fmla="*/ 373 w 508"/>
                  <a:gd name="T67" fmla="*/ 300 h 498"/>
                  <a:gd name="T68" fmla="*/ 400 w 508"/>
                  <a:gd name="T69" fmla="*/ 239 h 498"/>
                  <a:gd name="T70" fmla="*/ 430 w 508"/>
                  <a:gd name="T71" fmla="*/ 186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8"/>
                    </a:lnTo>
                    <a:lnTo>
                      <a:pt x="353" y="50"/>
                    </a:lnTo>
                    <a:lnTo>
                      <a:pt x="299" y="35"/>
                    </a:lnTo>
                    <a:lnTo>
                      <a:pt x="240" y="18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6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80"/>
                    </a:lnTo>
                    <a:lnTo>
                      <a:pt x="13" y="103"/>
                    </a:lnTo>
                    <a:lnTo>
                      <a:pt x="6" y="125"/>
                    </a:lnTo>
                    <a:lnTo>
                      <a:pt x="2" y="158"/>
                    </a:lnTo>
                    <a:lnTo>
                      <a:pt x="0" y="208"/>
                    </a:lnTo>
                    <a:lnTo>
                      <a:pt x="5" y="255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2"/>
                    </a:lnTo>
                    <a:lnTo>
                      <a:pt x="119" y="461"/>
                    </a:lnTo>
                    <a:lnTo>
                      <a:pt x="141" y="474"/>
                    </a:lnTo>
                    <a:lnTo>
                      <a:pt x="165" y="488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6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4"/>
                    </a:lnTo>
                    <a:lnTo>
                      <a:pt x="315" y="430"/>
                    </a:lnTo>
                    <a:lnTo>
                      <a:pt x="329" y="401"/>
                    </a:lnTo>
                    <a:lnTo>
                      <a:pt x="353" y="349"/>
                    </a:lnTo>
                    <a:lnTo>
                      <a:pt x="373" y="300"/>
                    </a:lnTo>
                    <a:lnTo>
                      <a:pt x="400" y="239"/>
                    </a:lnTo>
                    <a:lnTo>
                      <a:pt x="430" y="186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91" name="Line 143"/>
              <p:cNvSpPr>
                <a:spLocks noChangeShapeType="1"/>
              </p:cNvSpPr>
              <p:nvPr/>
            </p:nvSpPr>
            <p:spPr bwMode="auto">
              <a:xfrm flipH="1">
                <a:off x="2601" y="2812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92" name="Group 144"/>
            <p:cNvGrpSpPr>
              <a:grpSpLocks/>
            </p:cNvGrpSpPr>
            <p:nvPr/>
          </p:nvGrpSpPr>
          <p:grpSpPr bwMode="auto">
            <a:xfrm>
              <a:off x="4912" y="2749"/>
              <a:ext cx="361" cy="249"/>
              <a:chOff x="2476" y="2845"/>
              <a:chExt cx="361" cy="249"/>
            </a:xfrm>
          </p:grpSpPr>
          <p:sp>
            <p:nvSpPr>
              <p:cNvPr id="442493" name="Freeform 145"/>
              <p:cNvSpPr>
                <a:spLocks/>
              </p:cNvSpPr>
              <p:nvPr/>
            </p:nvSpPr>
            <p:spPr bwMode="auto">
              <a:xfrm>
                <a:off x="2476" y="2936"/>
                <a:ext cx="133" cy="105"/>
              </a:xfrm>
              <a:custGeom>
                <a:avLst/>
                <a:gdLst>
                  <a:gd name="T0" fmla="*/ 265 w 265"/>
                  <a:gd name="T1" fmla="*/ 16 h 210"/>
                  <a:gd name="T2" fmla="*/ 193 w 265"/>
                  <a:gd name="T3" fmla="*/ 0 h 210"/>
                  <a:gd name="T4" fmla="*/ 170 w 265"/>
                  <a:gd name="T5" fmla="*/ 2 h 210"/>
                  <a:gd name="T6" fmla="*/ 148 w 265"/>
                  <a:gd name="T7" fmla="*/ 9 h 210"/>
                  <a:gd name="T8" fmla="*/ 128 w 265"/>
                  <a:gd name="T9" fmla="*/ 18 h 210"/>
                  <a:gd name="T10" fmla="*/ 108 w 265"/>
                  <a:gd name="T11" fmla="*/ 29 h 210"/>
                  <a:gd name="T12" fmla="*/ 92 w 265"/>
                  <a:gd name="T13" fmla="*/ 41 h 210"/>
                  <a:gd name="T14" fmla="*/ 77 w 265"/>
                  <a:gd name="T15" fmla="*/ 57 h 210"/>
                  <a:gd name="T16" fmla="*/ 63 w 265"/>
                  <a:gd name="T17" fmla="*/ 71 h 210"/>
                  <a:gd name="T18" fmla="*/ 51 w 265"/>
                  <a:gd name="T19" fmla="*/ 88 h 210"/>
                  <a:gd name="T20" fmla="*/ 37 w 265"/>
                  <a:gd name="T21" fmla="*/ 114 h 210"/>
                  <a:gd name="T22" fmla="*/ 26 w 265"/>
                  <a:gd name="T23" fmla="*/ 136 h 210"/>
                  <a:gd name="T24" fmla="*/ 12 w 265"/>
                  <a:gd name="T25" fmla="*/ 169 h 210"/>
                  <a:gd name="T26" fmla="*/ 0 w 265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210"/>
                  <a:gd name="T44" fmla="*/ 265 w 265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210">
                    <a:moveTo>
                      <a:pt x="265" y="16"/>
                    </a:moveTo>
                    <a:lnTo>
                      <a:pt x="193" y="0"/>
                    </a:lnTo>
                    <a:lnTo>
                      <a:pt x="170" y="2"/>
                    </a:lnTo>
                    <a:lnTo>
                      <a:pt x="148" y="9"/>
                    </a:lnTo>
                    <a:lnTo>
                      <a:pt x="128" y="18"/>
                    </a:lnTo>
                    <a:lnTo>
                      <a:pt x="108" y="29"/>
                    </a:lnTo>
                    <a:lnTo>
                      <a:pt x="92" y="41"/>
                    </a:lnTo>
                    <a:lnTo>
                      <a:pt x="77" y="57"/>
                    </a:lnTo>
                    <a:lnTo>
                      <a:pt x="63" y="71"/>
                    </a:lnTo>
                    <a:lnTo>
                      <a:pt x="51" y="88"/>
                    </a:lnTo>
                    <a:lnTo>
                      <a:pt x="37" y="114"/>
                    </a:lnTo>
                    <a:lnTo>
                      <a:pt x="26" y="136"/>
                    </a:lnTo>
                    <a:lnTo>
                      <a:pt x="12" y="169"/>
                    </a:lnTo>
                    <a:lnTo>
                      <a:pt x="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94" name="Group 146"/>
              <p:cNvGrpSpPr>
                <a:grpSpLocks/>
              </p:cNvGrpSpPr>
              <p:nvPr/>
            </p:nvGrpSpPr>
            <p:grpSpPr bwMode="auto">
              <a:xfrm>
                <a:off x="2583" y="2845"/>
                <a:ext cx="254" cy="249"/>
                <a:chOff x="2583" y="2845"/>
                <a:chExt cx="254" cy="249"/>
              </a:xfrm>
            </p:grpSpPr>
            <p:sp>
              <p:nvSpPr>
                <p:cNvPr id="442495" name="Freeform 147"/>
                <p:cNvSpPr>
                  <a:spLocks/>
                </p:cNvSpPr>
                <p:nvPr/>
              </p:nvSpPr>
              <p:spPr bwMode="auto">
                <a:xfrm>
                  <a:off x="2583" y="2845"/>
                  <a:ext cx="254" cy="249"/>
                </a:xfrm>
                <a:custGeom>
                  <a:avLst/>
                  <a:gdLst>
                    <a:gd name="T0" fmla="*/ 509 w 509"/>
                    <a:gd name="T1" fmla="*/ 437 h 499"/>
                    <a:gd name="T2" fmla="*/ 407 w 509"/>
                    <a:gd name="T3" fmla="*/ 441 h 499"/>
                    <a:gd name="T4" fmla="*/ 354 w 509"/>
                    <a:gd name="T5" fmla="*/ 449 h 499"/>
                    <a:gd name="T6" fmla="*/ 299 w 509"/>
                    <a:gd name="T7" fmla="*/ 464 h 499"/>
                    <a:gd name="T8" fmla="*/ 240 w 509"/>
                    <a:gd name="T9" fmla="*/ 481 h 499"/>
                    <a:gd name="T10" fmla="*/ 193 w 509"/>
                    <a:gd name="T11" fmla="*/ 495 h 499"/>
                    <a:gd name="T12" fmla="*/ 160 w 509"/>
                    <a:gd name="T13" fmla="*/ 499 h 499"/>
                    <a:gd name="T14" fmla="*/ 129 w 509"/>
                    <a:gd name="T15" fmla="*/ 499 h 499"/>
                    <a:gd name="T16" fmla="*/ 99 w 509"/>
                    <a:gd name="T17" fmla="*/ 491 h 499"/>
                    <a:gd name="T18" fmla="*/ 72 w 509"/>
                    <a:gd name="T19" fmla="*/ 473 h 499"/>
                    <a:gd name="T20" fmla="*/ 55 w 509"/>
                    <a:gd name="T21" fmla="*/ 460 h 499"/>
                    <a:gd name="T22" fmla="*/ 38 w 509"/>
                    <a:gd name="T23" fmla="*/ 437 h 499"/>
                    <a:gd name="T24" fmla="*/ 27 w 509"/>
                    <a:gd name="T25" fmla="*/ 419 h 499"/>
                    <a:gd name="T26" fmla="*/ 14 w 509"/>
                    <a:gd name="T27" fmla="*/ 396 h 499"/>
                    <a:gd name="T28" fmla="*/ 7 w 509"/>
                    <a:gd name="T29" fmla="*/ 373 h 499"/>
                    <a:gd name="T30" fmla="*/ 2 w 509"/>
                    <a:gd name="T31" fmla="*/ 341 h 499"/>
                    <a:gd name="T32" fmla="*/ 0 w 509"/>
                    <a:gd name="T33" fmla="*/ 291 h 499"/>
                    <a:gd name="T34" fmla="*/ 6 w 509"/>
                    <a:gd name="T35" fmla="*/ 244 h 499"/>
                    <a:gd name="T36" fmla="*/ 57 w 509"/>
                    <a:gd name="T37" fmla="*/ 110 h 499"/>
                    <a:gd name="T38" fmla="*/ 81 w 509"/>
                    <a:gd name="T39" fmla="*/ 79 h 499"/>
                    <a:gd name="T40" fmla="*/ 99 w 509"/>
                    <a:gd name="T41" fmla="*/ 57 h 499"/>
                    <a:gd name="T42" fmla="*/ 119 w 509"/>
                    <a:gd name="T43" fmla="*/ 38 h 499"/>
                    <a:gd name="T44" fmla="*/ 142 w 509"/>
                    <a:gd name="T45" fmla="*/ 25 h 499"/>
                    <a:gd name="T46" fmla="*/ 166 w 509"/>
                    <a:gd name="T47" fmla="*/ 11 h 499"/>
                    <a:gd name="T48" fmla="*/ 189 w 509"/>
                    <a:gd name="T49" fmla="*/ 5 h 499"/>
                    <a:gd name="T50" fmla="*/ 214 w 509"/>
                    <a:gd name="T51" fmla="*/ 0 h 499"/>
                    <a:gd name="T52" fmla="*/ 237 w 509"/>
                    <a:gd name="T53" fmla="*/ 3 h 499"/>
                    <a:gd name="T54" fmla="*/ 257 w 509"/>
                    <a:gd name="T55" fmla="*/ 9 h 499"/>
                    <a:gd name="T56" fmla="*/ 281 w 509"/>
                    <a:gd name="T57" fmla="*/ 25 h 499"/>
                    <a:gd name="T58" fmla="*/ 299 w 509"/>
                    <a:gd name="T59" fmla="*/ 45 h 499"/>
                    <a:gd name="T60" fmla="*/ 315 w 509"/>
                    <a:gd name="T61" fmla="*/ 69 h 499"/>
                    <a:gd name="T62" fmla="*/ 330 w 509"/>
                    <a:gd name="T63" fmla="*/ 97 h 499"/>
                    <a:gd name="T64" fmla="*/ 354 w 509"/>
                    <a:gd name="T65" fmla="*/ 150 h 499"/>
                    <a:gd name="T66" fmla="*/ 374 w 509"/>
                    <a:gd name="T67" fmla="*/ 198 h 499"/>
                    <a:gd name="T68" fmla="*/ 400 w 509"/>
                    <a:gd name="T69" fmla="*/ 260 h 499"/>
                    <a:gd name="T70" fmla="*/ 431 w 509"/>
                    <a:gd name="T71" fmla="*/ 313 h 499"/>
                    <a:gd name="T72" fmla="*/ 509 w 509"/>
                    <a:gd name="T73" fmla="*/ 437 h 4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9"/>
                    <a:gd name="T113" fmla="*/ 509 w 509"/>
                    <a:gd name="T114" fmla="*/ 499 h 4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9">
                      <a:moveTo>
                        <a:pt x="509" y="437"/>
                      </a:moveTo>
                      <a:lnTo>
                        <a:pt x="407" y="441"/>
                      </a:lnTo>
                      <a:lnTo>
                        <a:pt x="354" y="449"/>
                      </a:lnTo>
                      <a:lnTo>
                        <a:pt x="299" y="464"/>
                      </a:lnTo>
                      <a:lnTo>
                        <a:pt x="240" y="481"/>
                      </a:lnTo>
                      <a:lnTo>
                        <a:pt x="193" y="495"/>
                      </a:lnTo>
                      <a:lnTo>
                        <a:pt x="160" y="499"/>
                      </a:lnTo>
                      <a:lnTo>
                        <a:pt x="129" y="499"/>
                      </a:lnTo>
                      <a:lnTo>
                        <a:pt x="99" y="491"/>
                      </a:lnTo>
                      <a:lnTo>
                        <a:pt x="72" y="473"/>
                      </a:lnTo>
                      <a:lnTo>
                        <a:pt x="55" y="460"/>
                      </a:lnTo>
                      <a:lnTo>
                        <a:pt x="38" y="437"/>
                      </a:lnTo>
                      <a:lnTo>
                        <a:pt x="27" y="419"/>
                      </a:lnTo>
                      <a:lnTo>
                        <a:pt x="14" y="396"/>
                      </a:lnTo>
                      <a:lnTo>
                        <a:pt x="7" y="373"/>
                      </a:lnTo>
                      <a:lnTo>
                        <a:pt x="2" y="341"/>
                      </a:lnTo>
                      <a:lnTo>
                        <a:pt x="0" y="291"/>
                      </a:lnTo>
                      <a:lnTo>
                        <a:pt x="6" y="244"/>
                      </a:lnTo>
                      <a:lnTo>
                        <a:pt x="57" y="110"/>
                      </a:lnTo>
                      <a:lnTo>
                        <a:pt x="81" y="79"/>
                      </a:lnTo>
                      <a:lnTo>
                        <a:pt x="99" y="57"/>
                      </a:lnTo>
                      <a:lnTo>
                        <a:pt x="119" y="38"/>
                      </a:lnTo>
                      <a:lnTo>
                        <a:pt x="142" y="25"/>
                      </a:lnTo>
                      <a:lnTo>
                        <a:pt x="166" y="11"/>
                      </a:lnTo>
                      <a:lnTo>
                        <a:pt x="189" y="5"/>
                      </a:lnTo>
                      <a:lnTo>
                        <a:pt x="214" y="0"/>
                      </a:lnTo>
                      <a:lnTo>
                        <a:pt x="237" y="3"/>
                      </a:lnTo>
                      <a:lnTo>
                        <a:pt x="257" y="9"/>
                      </a:lnTo>
                      <a:lnTo>
                        <a:pt x="281" y="25"/>
                      </a:lnTo>
                      <a:lnTo>
                        <a:pt x="299" y="45"/>
                      </a:lnTo>
                      <a:lnTo>
                        <a:pt x="315" y="69"/>
                      </a:lnTo>
                      <a:lnTo>
                        <a:pt x="330" y="97"/>
                      </a:lnTo>
                      <a:lnTo>
                        <a:pt x="354" y="150"/>
                      </a:lnTo>
                      <a:lnTo>
                        <a:pt x="374" y="198"/>
                      </a:lnTo>
                      <a:lnTo>
                        <a:pt x="400" y="260"/>
                      </a:lnTo>
                      <a:lnTo>
                        <a:pt x="431" y="313"/>
                      </a:lnTo>
                      <a:lnTo>
                        <a:pt x="509" y="43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96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" y="2937"/>
                  <a:ext cx="237" cy="125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97" name="Group 149"/>
            <p:cNvGrpSpPr>
              <a:grpSpLocks/>
            </p:cNvGrpSpPr>
            <p:nvPr/>
          </p:nvGrpSpPr>
          <p:grpSpPr bwMode="auto">
            <a:xfrm>
              <a:off x="4551" y="2749"/>
              <a:ext cx="361" cy="249"/>
              <a:chOff x="2115" y="2845"/>
              <a:chExt cx="361" cy="249"/>
            </a:xfrm>
          </p:grpSpPr>
          <p:sp>
            <p:nvSpPr>
              <p:cNvPr id="442498" name="Freeform 150"/>
              <p:cNvSpPr>
                <a:spLocks/>
              </p:cNvSpPr>
              <p:nvPr/>
            </p:nvSpPr>
            <p:spPr bwMode="auto">
              <a:xfrm>
                <a:off x="2341" y="2937"/>
                <a:ext cx="135" cy="105"/>
              </a:xfrm>
              <a:custGeom>
                <a:avLst/>
                <a:gdLst>
                  <a:gd name="T0" fmla="*/ 0 w 270"/>
                  <a:gd name="T1" fmla="*/ 15 h 210"/>
                  <a:gd name="T2" fmla="*/ 77 w 270"/>
                  <a:gd name="T3" fmla="*/ 0 h 210"/>
                  <a:gd name="T4" fmla="*/ 100 w 270"/>
                  <a:gd name="T5" fmla="*/ 3 h 210"/>
                  <a:gd name="T6" fmla="*/ 122 w 270"/>
                  <a:gd name="T7" fmla="*/ 9 h 210"/>
                  <a:gd name="T8" fmla="*/ 142 w 270"/>
                  <a:gd name="T9" fmla="*/ 19 h 210"/>
                  <a:gd name="T10" fmla="*/ 162 w 270"/>
                  <a:gd name="T11" fmla="*/ 30 h 210"/>
                  <a:gd name="T12" fmla="*/ 178 w 270"/>
                  <a:gd name="T13" fmla="*/ 42 h 210"/>
                  <a:gd name="T14" fmla="*/ 193 w 270"/>
                  <a:gd name="T15" fmla="*/ 58 h 210"/>
                  <a:gd name="T16" fmla="*/ 207 w 270"/>
                  <a:gd name="T17" fmla="*/ 71 h 210"/>
                  <a:gd name="T18" fmla="*/ 219 w 270"/>
                  <a:gd name="T19" fmla="*/ 89 h 210"/>
                  <a:gd name="T20" fmla="*/ 233 w 270"/>
                  <a:gd name="T21" fmla="*/ 114 h 210"/>
                  <a:gd name="T22" fmla="*/ 244 w 270"/>
                  <a:gd name="T23" fmla="*/ 136 h 210"/>
                  <a:gd name="T24" fmla="*/ 258 w 270"/>
                  <a:gd name="T25" fmla="*/ 170 h 210"/>
                  <a:gd name="T26" fmla="*/ 270 w 270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"/>
                  <a:gd name="T43" fmla="*/ 0 h 210"/>
                  <a:gd name="T44" fmla="*/ 270 w 270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" h="210">
                    <a:moveTo>
                      <a:pt x="0" y="15"/>
                    </a:moveTo>
                    <a:lnTo>
                      <a:pt x="77" y="0"/>
                    </a:lnTo>
                    <a:lnTo>
                      <a:pt x="100" y="3"/>
                    </a:lnTo>
                    <a:lnTo>
                      <a:pt x="122" y="9"/>
                    </a:lnTo>
                    <a:lnTo>
                      <a:pt x="142" y="19"/>
                    </a:lnTo>
                    <a:lnTo>
                      <a:pt x="162" y="30"/>
                    </a:lnTo>
                    <a:lnTo>
                      <a:pt x="178" y="42"/>
                    </a:lnTo>
                    <a:lnTo>
                      <a:pt x="193" y="58"/>
                    </a:lnTo>
                    <a:lnTo>
                      <a:pt x="207" y="71"/>
                    </a:lnTo>
                    <a:lnTo>
                      <a:pt x="219" y="89"/>
                    </a:lnTo>
                    <a:lnTo>
                      <a:pt x="233" y="114"/>
                    </a:lnTo>
                    <a:lnTo>
                      <a:pt x="244" y="136"/>
                    </a:lnTo>
                    <a:lnTo>
                      <a:pt x="258" y="170"/>
                    </a:lnTo>
                    <a:lnTo>
                      <a:pt x="27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99" name="Group 151"/>
              <p:cNvGrpSpPr>
                <a:grpSpLocks/>
              </p:cNvGrpSpPr>
              <p:nvPr/>
            </p:nvGrpSpPr>
            <p:grpSpPr bwMode="auto">
              <a:xfrm>
                <a:off x="2115" y="2845"/>
                <a:ext cx="254" cy="249"/>
                <a:chOff x="2115" y="2845"/>
                <a:chExt cx="254" cy="249"/>
              </a:xfrm>
            </p:grpSpPr>
            <p:sp>
              <p:nvSpPr>
                <p:cNvPr id="442500" name="Freeform 152"/>
                <p:cNvSpPr>
                  <a:spLocks/>
                </p:cNvSpPr>
                <p:nvPr/>
              </p:nvSpPr>
              <p:spPr bwMode="auto">
                <a:xfrm>
                  <a:off x="2115" y="2845"/>
                  <a:ext cx="254" cy="249"/>
                </a:xfrm>
                <a:custGeom>
                  <a:avLst/>
                  <a:gdLst>
                    <a:gd name="T0" fmla="*/ 0 w 509"/>
                    <a:gd name="T1" fmla="*/ 436 h 498"/>
                    <a:gd name="T2" fmla="*/ 102 w 509"/>
                    <a:gd name="T3" fmla="*/ 440 h 498"/>
                    <a:gd name="T4" fmla="*/ 155 w 509"/>
                    <a:gd name="T5" fmla="*/ 448 h 498"/>
                    <a:gd name="T6" fmla="*/ 210 w 509"/>
                    <a:gd name="T7" fmla="*/ 463 h 498"/>
                    <a:gd name="T8" fmla="*/ 269 w 509"/>
                    <a:gd name="T9" fmla="*/ 480 h 498"/>
                    <a:gd name="T10" fmla="*/ 316 w 509"/>
                    <a:gd name="T11" fmla="*/ 494 h 498"/>
                    <a:gd name="T12" fmla="*/ 349 w 509"/>
                    <a:gd name="T13" fmla="*/ 498 h 498"/>
                    <a:gd name="T14" fmla="*/ 380 w 509"/>
                    <a:gd name="T15" fmla="*/ 498 h 498"/>
                    <a:gd name="T16" fmla="*/ 410 w 509"/>
                    <a:gd name="T17" fmla="*/ 490 h 498"/>
                    <a:gd name="T18" fmla="*/ 437 w 509"/>
                    <a:gd name="T19" fmla="*/ 472 h 498"/>
                    <a:gd name="T20" fmla="*/ 454 w 509"/>
                    <a:gd name="T21" fmla="*/ 459 h 498"/>
                    <a:gd name="T22" fmla="*/ 471 w 509"/>
                    <a:gd name="T23" fmla="*/ 436 h 498"/>
                    <a:gd name="T24" fmla="*/ 482 w 509"/>
                    <a:gd name="T25" fmla="*/ 419 h 498"/>
                    <a:gd name="T26" fmla="*/ 495 w 509"/>
                    <a:gd name="T27" fmla="*/ 396 h 498"/>
                    <a:gd name="T28" fmla="*/ 502 w 509"/>
                    <a:gd name="T29" fmla="*/ 373 h 498"/>
                    <a:gd name="T30" fmla="*/ 507 w 509"/>
                    <a:gd name="T31" fmla="*/ 340 h 498"/>
                    <a:gd name="T32" fmla="*/ 509 w 509"/>
                    <a:gd name="T33" fmla="*/ 291 h 498"/>
                    <a:gd name="T34" fmla="*/ 503 w 509"/>
                    <a:gd name="T35" fmla="*/ 244 h 498"/>
                    <a:gd name="T36" fmla="*/ 452 w 509"/>
                    <a:gd name="T37" fmla="*/ 109 h 498"/>
                    <a:gd name="T38" fmla="*/ 428 w 509"/>
                    <a:gd name="T39" fmla="*/ 78 h 498"/>
                    <a:gd name="T40" fmla="*/ 410 w 509"/>
                    <a:gd name="T41" fmla="*/ 56 h 498"/>
                    <a:gd name="T42" fmla="*/ 390 w 509"/>
                    <a:gd name="T43" fmla="*/ 38 h 498"/>
                    <a:gd name="T44" fmla="*/ 367 w 509"/>
                    <a:gd name="T45" fmla="*/ 24 h 498"/>
                    <a:gd name="T46" fmla="*/ 343 w 509"/>
                    <a:gd name="T47" fmla="*/ 11 h 498"/>
                    <a:gd name="T48" fmla="*/ 320 w 509"/>
                    <a:gd name="T49" fmla="*/ 4 h 498"/>
                    <a:gd name="T50" fmla="*/ 295 w 509"/>
                    <a:gd name="T51" fmla="*/ 0 h 498"/>
                    <a:gd name="T52" fmla="*/ 272 w 509"/>
                    <a:gd name="T53" fmla="*/ 3 h 498"/>
                    <a:gd name="T54" fmla="*/ 252 w 509"/>
                    <a:gd name="T55" fmla="*/ 8 h 498"/>
                    <a:gd name="T56" fmla="*/ 228 w 509"/>
                    <a:gd name="T57" fmla="*/ 24 h 498"/>
                    <a:gd name="T58" fmla="*/ 210 w 509"/>
                    <a:gd name="T59" fmla="*/ 44 h 498"/>
                    <a:gd name="T60" fmla="*/ 194 w 509"/>
                    <a:gd name="T61" fmla="*/ 68 h 498"/>
                    <a:gd name="T62" fmla="*/ 179 w 509"/>
                    <a:gd name="T63" fmla="*/ 97 h 498"/>
                    <a:gd name="T64" fmla="*/ 155 w 509"/>
                    <a:gd name="T65" fmla="*/ 149 h 498"/>
                    <a:gd name="T66" fmla="*/ 135 w 509"/>
                    <a:gd name="T67" fmla="*/ 198 h 498"/>
                    <a:gd name="T68" fmla="*/ 109 w 509"/>
                    <a:gd name="T69" fmla="*/ 260 h 498"/>
                    <a:gd name="T70" fmla="*/ 78 w 509"/>
                    <a:gd name="T71" fmla="*/ 312 h 498"/>
                    <a:gd name="T72" fmla="*/ 0 w 509"/>
                    <a:gd name="T73" fmla="*/ 436 h 49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8"/>
                    <a:gd name="T113" fmla="*/ 509 w 509"/>
                    <a:gd name="T114" fmla="*/ 498 h 49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8">
                      <a:moveTo>
                        <a:pt x="0" y="436"/>
                      </a:moveTo>
                      <a:lnTo>
                        <a:pt x="102" y="440"/>
                      </a:lnTo>
                      <a:lnTo>
                        <a:pt x="155" y="448"/>
                      </a:lnTo>
                      <a:lnTo>
                        <a:pt x="210" y="463"/>
                      </a:lnTo>
                      <a:lnTo>
                        <a:pt x="269" y="480"/>
                      </a:lnTo>
                      <a:lnTo>
                        <a:pt x="316" y="494"/>
                      </a:lnTo>
                      <a:lnTo>
                        <a:pt x="349" y="498"/>
                      </a:lnTo>
                      <a:lnTo>
                        <a:pt x="380" y="498"/>
                      </a:lnTo>
                      <a:lnTo>
                        <a:pt x="410" y="490"/>
                      </a:lnTo>
                      <a:lnTo>
                        <a:pt x="437" y="472"/>
                      </a:lnTo>
                      <a:lnTo>
                        <a:pt x="454" y="459"/>
                      </a:lnTo>
                      <a:lnTo>
                        <a:pt x="471" y="436"/>
                      </a:lnTo>
                      <a:lnTo>
                        <a:pt x="482" y="419"/>
                      </a:lnTo>
                      <a:lnTo>
                        <a:pt x="495" y="396"/>
                      </a:lnTo>
                      <a:lnTo>
                        <a:pt x="502" y="373"/>
                      </a:lnTo>
                      <a:lnTo>
                        <a:pt x="507" y="340"/>
                      </a:lnTo>
                      <a:lnTo>
                        <a:pt x="509" y="291"/>
                      </a:lnTo>
                      <a:lnTo>
                        <a:pt x="503" y="244"/>
                      </a:lnTo>
                      <a:lnTo>
                        <a:pt x="452" y="109"/>
                      </a:lnTo>
                      <a:lnTo>
                        <a:pt x="428" y="78"/>
                      </a:lnTo>
                      <a:lnTo>
                        <a:pt x="410" y="56"/>
                      </a:lnTo>
                      <a:lnTo>
                        <a:pt x="390" y="38"/>
                      </a:lnTo>
                      <a:lnTo>
                        <a:pt x="367" y="24"/>
                      </a:lnTo>
                      <a:lnTo>
                        <a:pt x="343" y="11"/>
                      </a:lnTo>
                      <a:lnTo>
                        <a:pt x="320" y="4"/>
                      </a:lnTo>
                      <a:lnTo>
                        <a:pt x="295" y="0"/>
                      </a:lnTo>
                      <a:lnTo>
                        <a:pt x="272" y="3"/>
                      </a:lnTo>
                      <a:lnTo>
                        <a:pt x="252" y="8"/>
                      </a:lnTo>
                      <a:lnTo>
                        <a:pt x="228" y="24"/>
                      </a:lnTo>
                      <a:lnTo>
                        <a:pt x="210" y="44"/>
                      </a:lnTo>
                      <a:lnTo>
                        <a:pt x="194" y="68"/>
                      </a:lnTo>
                      <a:lnTo>
                        <a:pt x="179" y="97"/>
                      </a:lnTo>
                      <a:lnTo>
                        <a:pt x="155" y="149"/>
                      </a:lnTo>
                      <a:lnTo>
                        <a:pt x="135" y="198"/>
                      </a:lnTo>
                      <a:lnTo>
                        <a:pt x="109" y="260"/>
                      </a:lnTo>
                      <a:lnTo>
                        <a:pt x="78" y="312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50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116" y="2938"/>
                  <a:ext cx="237" cy="124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502" name="Group 154"/>
            <p:cNvGrpSpPr>
              <a:grpSpLocks/>
            </p:cNvGrpSpPr>
            <p:nvPr/>
          </p:nvGrpSpPr>
          <p:grpSpPr bwMode="auto">
            <a:xfrm>
              <a:off x="4549" y="2685"/>
              <a:ext cx="254" cy="249"/>
              <a:chOff x="2113" y="2781"/>
              <a:chExt cx="254" cy="249"/>
            </a:xfrm>
          </p:grpSpPr>
          <p:sp>
            <p:nvSpPr>
              <p:cNvPr id="442503" name="Freeform 155"/>
              <p:cNvSpPr>
                <a:spLocks/>
              </p:cNvSpPr>
              <p:nvPr/>
            </p:nvSpPr>
            <p:spPr bwMode="auto">
              <a:xfrm>
                <a:off x="2113" y="2781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7 h 498"/>
                  <a:gd name="T4" fmla="*/ 155 w 508"/>
                  <a:gd name="T5" fmla="*/ 49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5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1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3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8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5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7"/>
                    </a:lnTo>
                    <a:lnTo>
                      <a:pt x="155" y="49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5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1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3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8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5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504" name="Line 156"/>
              <p:cNvSpPr>
                <a:spLocks noChangeShapeType="1"/>
              </p:cNvSpPr>
              <p:nvPr/>
            </p:nvSpPr>
            <p:spPr bwMode="auto">
              <a:xfrm>
                <a:off x="2114" y="2813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505" name="Group 157"/>
            <p:cNvGrpSpPr>
              <a:grpSpLocks/>
            </p:cNvGrpSpPr>
            <p:nvPr/>
          </p:nvGrpSpPr>
          <p:grpSpPr bwMode="auto">
            <a:xfrm>
              <a:off x="4304" y="3066"/>
              <a:ext cx="606" cy="273"/>
              <a:chOff x="1868" y="3162"/>
              <a:chExt cx="606" cy="273"/>
            </a:xfrm>
          </p:grpSpPr>
          <p:sp>
            <p:nvSpPr>
              <p:cNvPr id="442506" name="Freeform 158"/>
              <p:cNvSpPr>
                <a:spLocks/>
              </p:cNvSpPr>
              <p:nvPr/>
            </p:nvSpPr>
            <p:spPr bwMode="auto">
              <a:xfrm>
                <a:off x="2142" y="3224"/>
                <a:ext cx="332" cy="136"/>
              </a:xfrm>
              <a:custGeom>
                <a:avLst/>
                <a:gdLst>
                  <a:gd name="T0" fmla="*/ 0 w 666"/>
                  <a:gd name="T1" fmla="*/ 97 h 272"/>
                  <a:gd name="T2" fmla="*/ 227 w 666"/>
                  <a:gd name="T3" fmla="*/ 0 h 272"/>
                  <a:gd name="T4" fmla="*/ 292 w 666"/>
                  <a:gd name="T5" fmla="*/ 9 h 272"/>
                  <a:gd name="T6" fmla="*/ 349 w 666"/>
                  <a:gd name="T7" fmla="*/ 17 h 272"/>
                  <a:gd name="T8" fmla="*/ 414 w 666"/>
                  <a:gd name="T9" fmla="*/ 42 h 272"/>
                  <a:gd name="T10" fmla="*/ 458 w 666"/>
                  <a:gd name="T11" fmla="*/ 66 h 272"/>
                  <a:gd name="T12" fmla="*/ 509 w 666"/>
                  <a:gd name="T13" fmla="*/ 94 h 272"/>
                  <a:gd name="T14" fmla="*/ 550 w 666"/>
                  <a:gd name="T15" fmla="*/ 118 h 272"/>
                  <a:gd name="T16" fmla="*/ 594 w 666"/>
                  <a:gd name="T17" fmla="*/ 171 h 272"/>
                  <a:gd name="T18" fmla="*/ 625 w 666"/>
                  <a:gd name="T19" fmla="*/ 215 h 272"/>
                  <a:gd name="T20" fmla="*/ 666 w 666"/>
                  <a:gd name="T21" fmla="*/ 272 h 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6"/>
                  <a:gd name="T34" fmla="*/ 0 h 272"/>
                  <a:gd name="T35" fmla="*/ 666 w 666"/>
                  <a:gd name="T36" fmla="*/ 272 h 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6" h="272">
                    <a:moveTo>
                      <a:pt x="0" y="97"/>
                    </a:moveTo>
                    <a:lnTo>
                      <a:pt x="227" y="0"/>
                    </a:lnTo>
                    <a:lnTo>
                      <a:pt x="292" y="9"/>
                    </a:lnTo>
                    <a:lnTo>
                      <a:pt x="349" y="17"/>
                    </a:lnTo>
                    <a:lnTo>
                      <a:pt x="414" y="42"/>
                    </a:lnTo>
                    <a:lnTo>
                      <a:pt x="458" y="66"/>
                    </a:lnTo>
                    <a:lnTo>
                      <a:pt x="509" y="94"/>
                    </a:lnTo>
                    <a:lnTo>
                      <a:pt x="550" y="118"/>
                    </a:lnTo>
                    <a:lnTo>
                      <a:pt x="594" y="171"/>
                    </a:lnTo>
                    <a:lnTo>
                      <a:pt x="625" y="215"/>
                    </a:lnTo>
                    <a:lnTo>
                      <a:pt x="666" y="27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507" name="Group 159"/>
              <p:cNvGrpSpPr>
                <a:grpSpLocks/>
              </p:cNvGrpSpPr>
              <p:nvPr/>
            </p:nvGrpSpPr>
            <p:grpSpPr bwMode="auto">
              <a:xfrm>
                <a:off x="1868" y="3162"/>
                <a:ext cx="316" cy="273"/>
                <a:chOff x="1868" y="3162"/>
                <a:chExt cx="316" cy="273"/>
              </a:xfrm>
            </p:grpSpPr>
            <p:sp>
              <p:nvSpPr>
                <p:cNvPr id="442508" name="Freeform 160"/>
                <p:cNvSpPr>
                  <a:spLocks/>
                </p:cNvSpPr>
                <p:nvPr/>
              </p:nvSpPr>
              <p:spPr bwMode="auto">
                <a:xfrm>
                  <a:off x="1868" y="3162"/>
                  <a:ext cx="316" cy="273"/>
                </a:xfrm>
                <a:custGeom>
                  <a:avLst/>
                  <a:gdLst>
                    <a:gd name="T0" fmla="*/ 0 w 633"/>
                    <a:gd name="T1" fmla="*/ 478 h 545"/>
                    <a:gd name="T2" fmla="*/ 127 w 633"/>
                    <a:gd name="T3" fmla="*/ 482 h 545"/>
                    <a:gd name="T4" fmla="*/ 193 w 633"/>
                    <a:gd name="T5" fmla="*/ 491 h 545"/>
                    <a:gd name="T6" fmla="*/ 261 w 633"/>
                    <a:gd name="T7" fmla="*/ 508 h 545"/>
                    <a:gd name="T8" fmla="*/ 334 w 633"/>
                    <a:gd name="T9" fmla="*/ 526 h 545"/>
                    <a:gd name="T10" fmla="*/ 393 w 633"/>
                    <a:gd name="T11" fmla="*/ 541 h 545"/>
                    <a:gd name="T12" fmla="*/ 434 w 633"/>
                    <a:gd name="T13" fmla="*/ 545 h 545"/>
                    <a:gd name="T14" fmla="*/ 473 w 633"/>
                    <a:gd name="T15" fmla="*/ 545 h 545"/>
                    <a:gd name="T16" fmla="*/ 510 w 633"/>
                    <a:gd name="T17" fmla="*/ 537 h 545"/>
                    <a:gd name="T18" fmla="*/ 544 w 633"/>
                    <a:gd name="T19" fmla="*/ 518 h 545"/>
                    <a:gd name="T20" fmla="*/ 565 w 633"/>
                    <a:gd name="T21" fmla="*/ 504 h 545"/>
                    <a:gd name="T22" fmla="*/ 586 w 633"/>
                    <a:gd name="T23" fmla="*/ 478 h 545"/>
                    <a:gd name="T24" fmla="*/ 599 w 633"/>
                    <a:gd name="T25" fmla="*/ 459 h 545"/>
                    <a:gd name="T26" fmla="*/ 616 w 633"/>
                    <a:gd name="T27" fmla="*/ 434 h 545"/>
                    <a:gd name="T28" fmla="*/ 624 w 633"/>
                    <a:gd name="T29" fmla="*/ 408 h 545"/>
                    <a:gd name="T30" fmla="*/ 630 w 633"/>
                    <a:gd name="T31" fmla="*/ 373 h 545"/>
                    <a:gd name="T32" fmla="*/ 633 w 633"/>
                    <a:gd name="T33" fmla="*/ 318 h 545"/>
                    <a:gd name="T34" fmla="*/ 626 w 633"/>
                    <a:gd name="T35" fmla="*/ 267 h 545"/>
                    <a:gd name="T36" fmla="*/ 562 w 633"/>
                    <a:gd name="T37" fmla="*/ 118 h 545"/>
                    <a:gd name="T38" fmla="*/ 533 w 633"/>
                    <a:gd name="T39" fmla="*/ 85 h 545"/>
                    <a:gd name="T40" fmla="*/ 510 w 633"/>
                    <a:gd name="T41" fmla="*/ 62 h 545"/>
                    <a:gd name="T42" fmla="*/ 485 w 633"/>
                    <a:gd name="T43" fmla="*/ 40 h 545"/>
                    <a:gd name="T44" fmla="*/ 457 w 633"/>
                    <a:gd name="T45" fmla="*/ 26 h 545"/>
                    <a:gd name="T46" fmla="*/ 427 w 633"/>
                    <a:gd name="T47" fmla="*/ 11 h 545"/>
                    <a:gd name="T48" fmla="*/ 398 w 633"/>
                    <a:gd name="T49" fmla="*/ 4 h 545"/>
                    <a:gd name="T50" fmla="*/ 366 w 633"/>
                    <a:gd name="T51" fmla="*/ 0 h 545"/>
                    <a:gd name="T52" fmla="*/ 338 w 633"/>
                    <a:gd name="T53" fmla="*/ 3 h 545"/>
                    <a:gd name="T54" fmla="*/ 313 w 633"/>
                    <a:gd name="T55" fmla="*/ 8 h 545"/>
                    <a:gd name="T56" fmla="*/ 283 w 633"/>
                    <a:gd name="T57" fmla="*/ 26 h 545"/>
                    <a:gd name="T58" fmla="*/ 261 w 633"/>
                    <a:gd name="T59" fmla="*/ 48 h 545"/>
                    <a:gd name="T60" fmla="*/ 240 w 633"/>
                    <a:gd name="T61" fmla="*/ 74 h 545"/>
                    <a:gd name="T62" fmla="*/ 222 w 633"/>
                    <a:gd name="T63" fmla="*/ 105 h 545"/>
                    <a:gd name="T64" fmla="*/ 193 w 633"/>
                    <a:gd name="T65" fmla="*/ 163 h 545"/>
                    <a:gd name="T66" fmla="*/ 168 w 633"/>
                    <a:gd name="T67" fmla="*/ 217 h 545"/>
                    <a:gd name="T68" fmla="*/ 135 w 633"/>
                    <a:gd name="T69" fmla="*/ 284 h 545"/>
                    <a:gd name="T70" fmla="*/ 96 w 633"/>
                    <a:gd name="T71" fmla="*/ 342 h 545"/>
                    <a:gd name="T72" fmla="*/ 0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0" y="478"/>
                      </a:moveTo>
                      <a:lnTo>
                        <a:pt x="127" y="482"/>
                      </a:lnTo>
                      <a:lnTo>
                        <a:pt x="193" y="491"/>
                      </a:lnTo>
                      <a:lnTo>
                        <a:pt x="261" y="508"/>
                      </a:lnTo>
                      <a:lnTo>
                        <a:pt x="334" y="526"/>
                      </a:lnTo>
                      <a:lnTo>
                        <a:pt x="393" y="541"/>
                      </a:lnTo>
                      <a:lnTo>
                        <a:pt x="434" y="545"/>
                      </a:lnTo>
                      <a:lnTo>
                        <a:pt x="473" y="545"/>
                      </a:lnTo>
                      <a:lnTo>
                        <a:pt x="510" y="537"/>
                      </a:lnTo>
                      <a:lnTo>
                        <a:pt x="544" y="518"/>
                      </a:lnTo>
                      <a:lnTo>
                        <a:pt x="565" y="504"/>
                      </a:lnTo>
                      <a:lnTo>
                        <a:pt x="586" y="478"/>
                      </a:lnTo>
                      <a:lnTo>
                        <a:pt x="599" y="459"/>
                      </a:lnTo>
                      <a:lnTo>
                        <a:pt x="616" y="434"/>
                      </a:lnTo>
                      <a:lnTo>
                        <a:pt x="624" y="408"/>
                      </a:lnTo>
                      <a:lnTo>
                        <a:pt x="630" y="373"/>
                      </a:lnTo>
                      <a:lnTo>
                        <a:pt x="633" y="318"/>
                      </a:lnTo>
                      <a:lnTo>
                        <a:pt x="626" y="267"/>
                      </a:lnTo>
                      <a:lnTo>
                        <a:pt x="562" y="118"/>
                      </a:lnTo>
                      <a:lnTo>
                        <a:pt x="533" y="85"/>
                      </a:lnTo>
                      <a:lnTo>
                        <a:pt x="510" y="62"/>
                      </a:lnTo>
                      <a:lnTo>
                        <a:pt x="485" y="40"/>
                      </a:lnTo>
                      <a:lnTo>
                        <a:pt x="457" y="26"/>
                      </a:lnTo>
                      <a:lnTo>
                        <a:pt x="427" y="11"/>
                      </a:lnTo>
                      <a:lnTo>
                        <a:pt x="398" y="4"/>
                      </a:lnTo>
                      <a:lnTo>
                        <a:pt x="366" y="0"/>
                      </a:lnTo>
                      <a:lnTo>
                        <a:pt x="338" y="3"/>
                      </a:lnTo>
                      <a:lnTo>
                        <a:pt x="313" y="8"/>
                      </a:lnTo>
                      <a:lnTo>
                        <a:pt x="283" y="26"/>
                      </a:lnTo>
                      <a:lnTo>
                        <a:pt x="261" y="48"/>
                      </a:lnTo>
                      <a:lnTo>
                        <a:pt x="240" y="74"/>
                      </a:lnTo>
                      <a:lnTo>
                        <a:pt x="222" y="105"/>
                      </a:lnTo>
                      <a:lnTo>
                        <a:pt x="193" y="163"/>
                      </a:lnTo>
                      <a:lnTo>
                        <a:pt x="168" y="217"/>
                      </a:lnTo>
                      <a:lnTo>
                        <a:pt x="135" y="284"/>
                      </a:lnTo>
                      <a:lnTo>
                        <a:pt x="96" y="342"/>
                      </a:lnTo>
                      <a:lnTo>
                        <a:pt x="0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50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869" y="3263"/>
                  <a:ext cx="295" cy="137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510" name="Group 162"/>
            <p:cNvGrpSpPr>
              <a:grpSpLocks/>
            </p:cNvGrpSpPr>
            <p:nvPr/>
          </p:nvGrpSpPr>
          <p:grpSpPr bwMode="auto">
            <a:xfrm>
              <a:off x="3811" y="2667"/>
              <a:ext cx="281" cy="257"/>
              <a:chOff x="1375" y="2763"/>
              <a:chExt cx="281" cy="257"/>
            </a:xfrm>
          </p:grpSpPr>
          <p:sp>
            <p:nvSpPr>
              <p:cNvPr id="442511" name="Freeform 163"/>
              <p:cNvSpPr>
                <a:spLocks/>
              </p:cNvSpPr>
              <p:nvPr/>
            </p:nvSpPr>
            <p:spPr bwMode="auto">
              <a:xfrm>
                <a:off x="1375" y="2763"/>
                <a:ext cx="281" cy="257"/>
              </a:xfrm>
              <a:custGeom>
                <a:avLst/>
                <a:gdLst>
                  <a:gd name="T0" fmla="*/ 563 w 563"/>
                  <a:gd name="T1" fmla="*/ 64 h 514"/>
                  <a:gd name="T2" fmla="*/ 450 w 563"/>
                  <a:gd name="T3" fmla="*/ 60 h 514"/>
                  <a:gd name="T4" fmla="*/ 391 w 563"/>
                  <a:gd name="T5" fmla="*/ 51 h 514"/>
                  <a:gd name="T6" fmla="*/ 331 w 563"/>
                  <a:gd name="T7" fmla="*/ 36 h 514"/>
                  <a:gd name="T8" fmla="*/ 266 w 563"/>
                  <a:gd name="T9" fmla="*/ 18 h 514"/>
                  <a:gd name="T10" fmla="*/ 213 w 563"/>
                  <a:gd name="T11" fmla="*/ 4 h 514"/>
                  <a:gd name="T12" fmla="*/ 177 w 563"/>
                  <a:gd name="T13" fmla="*/ 0 h 514"/>
                  <a:gd name="T14" fmla="*/ 143 w 563"/>
                  <a:gd name="T15" fmla="*/ 0 h 514"/>
                  <a:gd name="T16" fmla="*/ 109 w 563"/>
                  <a:gd name="T17" fmla="*/ 8 h 514"/>
                  <a:gd name="T18" fmla="*/ 79 w 563"/>
                  <a:gd name="T19" fmla="*/ 26 h 514"/>
                  <a:gd name="T20" fmla="*/ 60 w 563"/>
                  <a:gd name="T21" fmla="*/ 40 h 514"/>
                  <a:gd name="T22" fmla="*/ 41 w 563"/>
                  <a:gd name="T23" fmla="*/ 64 h 514"/>
                  <a:gd name="T24" fmla="*/ 30 w 563"/>
                  <a:gd name="T25" fmla="*/ 82 h 514"/>
                  <a:gd name="T26" fmla="*/ 15 w 563"/>
                  <a:gd name="T27" fmla="*/ 105 h 514"/>
                  <a:gd name="T28" fmla="*/ 7 w 563"/>
                  <a:gd name="T29" fmla="*/ 129 h 514"/>
                  <a:gd name="T30" fmla="*/ 2 w 563"/>
                  <a:gd name="T31" fmla="*/ 162 h 514"/>
                  <a:gd name="T32" fmla="*/ 0 w 563"/>
                  <a:gd name="T33" fmla="*/ 214 h 514"/>
                  <a:gd name="T34" fmla="*/ 6 w 563"/>
                  <a:gd name="T35" fmla="*/ 263 h 514"/>
                  <a:gd name="T36" fmla="*/ 63 w 563"/>
                  <a:gd name="T37" fmla="*/ 402 h 514"/>
                  <a:gd name="T38" fmla="*/ 89 w 563"/>
                  <a:gd name="T39" fmla="*/ 434 h 514"/>
                  <a:gd name="T40" fmla="*/ 109 w 563"/>
                  <a:gd name="T41" fmla="*/ 456 h 514"/>
                  <a:gd name="T42" fmla="*/ 131 w 563"/>
                  <a:gd name="T43" fmla="*/ 475 h 514"/>
                  <a:gd name="T44" fmla="*/ 157 w 563"/>
                  <a:gd name="T45" fmla="*/ 489 h 514"/>
                  <a:gd name="T46" fmla="*/ 183 w 563"/>
                  <a:gd name="T47" fmla="*/ 503 h 514"/>
                  <a:gd name="T48" fmla="*/ 209 w 563"/>
                  <a:gd name="T49" fmla="*/ 510 h 514"/>
                  <a:gd name="T50" fmla="*/ 237 w 563"/>
                  <a:gd name="T51" fmla="*/ 514 h 514"/>
                  <a:gd name="T52" fmla="*/ 262 w 563"/>
                  <a:gd name="T53" fmla="*/ 511 h 514"/>
                  <a:gd name="T54" fmla="*/ 284 w 563"/>
                  <a:gd name="T55" fmla="*/ 506 h 514"/>
                  <a:gd name="T56" fmla="*/ 311 w 563"/>
                  <a:gd name="T57" fmla="*/ 489 h 514"/>
                  <a:gd name="T58" fmla="*/ 331 w 563"/>
                  <a:gd name="T59" fmla="*/ 468 h 514"/>
                  <a:gd name="T60" fmla="*/ 348 w 563"/>
                  <a:gd name="T61" fmla="*/ 443 h 514"/>
                  <a:gd name="T62" fmla="*/ 365 w 563"/>
                  <a:gd name="T63" fmla="*/ 414 h 514"/>
                  <a:gd name="T64" fmla="*/ 391 w 563"/>
                  <a:gd name="T65" fmla="*/ 360 h 514"/>
                  <a:gd name="T66" fmla="*/ 414 w 563"/>
                  <a:gd name="T67" fmla="*/ 310 h 514"/>
                  <a:gd name="T68" fmla="*/ 443 w 563"/>
                  <a:gd name="T69" fmla="*/ 246 h 514"/>
                  <a:gd name="T70" fmla="*/ 476 w 563"/>
                  <a:gd name="T71" fmla="*/ 192 h 514"/>
                  <a:gd name="T72" fmla="*/ 563 w 563"/>
                  <a:gd name="T73" fmla="*/ 64 h 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4"/>
                  <a:gd name="T113" fmla="*/ 563 w 563"/>
                  <a:gd name="T114" fmla="*/ 514 h 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4">
                    <a:moveTo>
                      <a:pt x="563" y="64"/>
                    </a:moveTo>
                    <a:lnTo>
                      <a:pt x="450" y="60"/>
                    </a:lnTo>
                    <a:lnTo>
                      <a:pt x="391" y="51"/>
                    </a:lnTo>
                    <a:lnTo>
                      <a:pt x="331" y="36"/>
                    </a:lnTo>
                    <a:lnTo>
                      <a:pt x="266" y="18"/>
                    </a:lnTo>
                    <a:lnTo>
                      <a:pt x="213" y="4"/>
                    </a:lnTo>
                    <a:lnTo>
                      <a:pt x="177" y="0"/>
                    </a:lnTo>
                    <a:lnTo>
                      <a:pt x="143" y="0"/>
                    </a:lnTo>
                    <a:lnTo>
                      <a:pt x="109" y="8"/>
                    </a:lnTo>
                    <a:lnTo>
                      <a:pt x="79" y="26"/>
                    </a:lnTo>
                    <a:lnTo>
                      <a:pt x="60" y="40"/>
                    </a:lnTo>
                    <a:lnTo>
                      <a:pt x="41" y="64"/>
                    </a:lnTo>
                    <a:lnTo>
                      <a:pt x="30" y="82"/>
                    </a:lnTo>
                    <a:lnTo>
                      <a:pt x="15" y="105"/>
                    </a:lnTo>
                    <a:lnTo>
                      <a:pt x="7" y="129"/>
                    </a:lnTo>
                    <a:lnTo>
                      <a:pt x="2" y="162"/>
                    </a:lnTo>
                    <a:lnTo>
                      <a:pt x="0" y="214"/>
                    </a:lnTo>
                    <a:lnTo>
                      <a:pt x="6" y="263"/>
                    </a:lnTo>
                    <a:lnTo>
                      <a:pt x="63" y="402"/>
                    </a:lnTo>
                    <a:lnTo>
                      <a:pt x="89" y="434"/>
                    </a:lnTo>
                    <a:lnTo>
                      <a:pt x="109" y="456"/>
                    </a:lnTo>
                    <a:lnTo>
                      <a:pt x="131" y="475"/>
                    </a:lnTo>
                    <a:lnTo>
                      <a:pt x="157" y="489"/>
                    </a:lnTo>
                    <a:lnTo>
                      <a:pt x="183" y="503"/>
                    </a:lnTo>
                    <a:lnTo>
                      <a:pt x="209" y="510"/>
                    </a:lnTo>
                    <a:lnTo>
                      <a:pt x="237" y="514"/>
                    </a:lnTo>
                    <a:lnTo>
                      <a:pt x="262" y="511"/>
                    </a:lnTo>
                    <a:lnTo>
                      <a:pt x="284" y="506"/>
                    </a:lnTo>
                    <a:lnTo>
                      <a:pt x="311" y="489"/>
                    </a:lnTo>
                    <a:lnTo>
                      <a:pt x="331" y="468"/>
                    </a:lnTo>
                    <a:lnTo>
                      <a:pt x="348" y="443"/>
                    </a:lnTo>
                    <a:lnTo>
                      <a:pt x="365" y="414"/>
                    </a:lnTo>
                    <a:lnTo>
                      <a:pt x="391" y="360"/>
                    </a:lnTo>
                    <a:lnTo>
                      <a:pt x="414" y="310"/>
                    </a:lnTo>
                    <a:lnTo>
                      <a:pt x="443" y="246"/>
                    </a:lnTo>
                    <a:lnTo>
                      <a:pt x="476" y="192"/>
                    </a:lnTo>
                    <a:lnTo>
                      <a:pt x="563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512" name="Line 164"/>
              <p:cNvSpPr>
                <a:spLocks noChangeShapeType="1"/>
              </p:cNvSpPr>
              <p:nvPr/>
            </p:nvSpPr>
            <p:spPr bwMode="auto">
              <a:xfrm flipH="1">
                <a:off x="1392" y="2796"/>
                <a:ext cx="263" cy="129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513" name="Group 165"/>
            <p:cNvGrpSpPr>
              <a:grpSpLocks/>
            </p:cNvGrpSpPr>
            <p:nvPr/>
          </p:nvGrpSpPr>
          <p:grpSpPr bwMode="auto">
            <a:xfrm>
              <a:off x="3692" y="2976"/>
              <a:ext cx="568" cy="288"/>
              <a:chOff x="1256" y="3157"/>
              <a:chExt cx="672" cy="282"/>
            </a:xfrm>
          </p:grpSpPr>
          <p:sp>
            <p:nvSpPr>
              <p:cNvPr id="442514" name="Freeform 166"/>
              <p:cNvSpPr>
                <a:spLocks/>
              </p:cNvSpPr>
              <p:nvPr/>
            </p:nvSpPr>
            <p:spPr bwMode="auto">
              <a:xfrm>
                <a:off x="1256" y="3226"/>
                <a:ext cx="381" cy="136"/>
              </a:xfrm>
              <a:custGeom>
                <a:avLst/>
                <a:gdLst>
                  <a:gd name="T0" fmla="*/ 761 w 761"/>
                  <a:gd name="T1" fmla="*/ 103 h 271"/>
                  <a:gd name="T2" fmla="*/ 470 w 761"/>
                  <a:gd name="T3" fmla="*/ 3 h 271"/>
                  <a:gd name="T4" fmla="*/ 414 w 761"/>
                  <a:gd name="T5" fmla="*/ 0 h 271"/>
                  <a:gd name="T6" fmla="*/ 350 w 761"/>
                  <a:gd name="T7" fmla="*/ 8 h 271"/>
                  <a:gd name="T8" fmla="*/ 278 w 761"/>
                  <a:gd name="T9" fmla="*/ 33 h 271"/>
                  <a:gd name="T10" fmla="*/ 229 w 761"/>
                  <a:gd name="T11" fmla="*/ 58 h 271"/>
                  <a:gd name="T12" fmla="*/ 173 w 761"/>
                  <a:gd name="T13" fmla="*/ 88 h 271"/>
                  <a:gd name="T14" fmla="*/ 128 w 761"/>
                  <a:gd name="T15" fmla="*/ 113 h 271"/>
                  <a:gd name="T16" fmla="*/ 79 w 761"/>
                  <a:gd name="T17" fmla="*/ 167 h 271"/>
                  <a:gd name="T18" fmla="*/ 45 w 761"/>
                  <a:gd name="T19" fmla="*/ 213 h 271"/>
                  <a:gd name="T20" fmla="*/ 0 w 761"/>
                  <a:gd name="T21" fmla="*/ 271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1"/>
                  <a:gd name="T34" fmla="*/ 0 h 271"/>
                  <a:gd name="T35" fmla="*/ 761 w 761"/>
                  <a:gd name="T36" fmla="*/ 271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1" h="271">
                    <a:moveTo>
                      <a:pt x="761" y="103"/>
                    </a:moveTo>
                    <a:lnTo>
                      <a:pt x="470" y="3"/>
                    </a:lnTo>
                    <a:lnTo>
                      <a:pt x="414" y="0"/>
                    </a:lnTo>
                    <a:lnTo>
                      <a:pt x="350" y="8"/>
                    </a:lnTo>
                    <a:lnTo>
                      <a:pt x="278" y="33"/>
                    </a:lnTo>
                    <a:lnTo>
                      <a:pt x="229" y="58"/>
                    </a:lnTo>
                    <a:lnTo>
                      <a:pt x="173" y="88"/>
                    </a:lnTo>
                    <a:lnTo>
                      <a:pt x="128" y="113"/>
                    </a:lnTo>
                    <a:lnTo>
                      <a:pt x="79" y="167"/>
                    </a:lnTo>
                    <a:lnTo>
                      <a:pt x="45" y="213"/>
                    </a:lnTo>
                    <a:lnTo>
                      <a:pt x="0" y="271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515" name="Group 167"/>
              <p:cNvGrpSpPr>
                <a:grpSpLocks/>
              </p:cNvGrpSpPr>
              <p:nvPr/>
            </p:nvGrpSpPr>
            <p:grpSpPr bwMode="auto">
              <a:xfrm>
                <a:off x="1577" y="3157"/>
                <a:ext cx="351" cy="282"/>
                <a:chOff x="1577" y="3157"/>
                <a:chExt cx="351" cy="282"/>
              </a:xfrm>
            </p:grpSpPr>
            <p:sp>
              <p:nvSpPr>
                <p:cNvPr id="442516" name="Freeform 168"/>
                <p:cNvSpPr>
                  <a:spLocks/>
                </p:cNvSpPr>
                <p:nvPr/>
              </p:nvSpPr>
              <p:spPr bwMode="auto">
                <a:xfrm>
                  <a:off x="1577" y="3157"/>
                  <a:ext cx="351" cy="282"/>
                </a:xfrm>
                <a:custGeom>
                  <a:avLst/>
                  <a:gdLst>
                    <a:gd name="T0" fmla="*/ 701 w 701"/>
                    <a:gd name="T1" fmla="*/ 494 h 563"/>
                    <a:gd name="T2" fmla="*/ 561 w 701"/>
                    <a:gd name="T3" fmla="*/ 498 h 563"/>
                    <a:gd name="T4" fmla="*/ 488 w 701"/>
                    <a:gd name="T5" fmla="*/ 508 h 563"/>
                    <a:gd name="T6" fmla="*/ 413 w 701"/>
                    <a:gd name="T7" fmla="*/ 525 h 563"/>
                    <a:gd name="T8" fmla="*/ 331 w 701"/>
                    <a:gd name="T9" fmla="*/ 544 h 563"/>
                    <a:gd name="T10" fmla="*/ 266 w 701"/>
                    <a:gd name="T11" fmla="*/ 559 h 563"/>
                    <a:gd name="T12" fmla="*/ 221 w 701"/>
                    <a:gd name="T13" fmla="*/ 563 h 563"/>
                    <a:gd name="T14" fmla="*/ 178 w 701"/>
                    <a:gd name="T15" fmla="*/ 563 h 563"/>
                    <a:gd name="T16" fmla="*/ 137 w 701"/>
                    <a:gd name="T17" fmla="*/ 555 h 563"/>
                    <a:gd name="T18" fmla="*/ 99 w 701"/>
                    <a:gd name="T19" fmla="*/ 536 h 563"/>
                    <a:gd name="T20" fmla="*/ 75 w 701"/>
                    <a:gd name="T21" fmla="*/ 520 h 563"/>
                    <a:gd name="T22" fmla="*/ 53 w 701"/>
                    <a:gd name="T23" fmla="*/ 494 h 563"/>
                    <a:gd name="T24" fmla="*/ 38 w 701"/>
                    <a:gd name="T25" fmla="*/ 474 h 563"/>
                    <a:gd name="T26" fmla="*/ 19 w 701"/>
                    <a:gd name="T27" fmla="*/ 448 h 563"/>
                    <a:gd name="T28" fmla="*/ 10 w 701"/>
                    <a:gd name="T29" fmla="*/ 422 h 563"/>
                    <a:gd name="T30" fmla="*/ 4 w 701"/>
                    <a:gd name="T31" fmla="*/ 385 h 563"/>
                    <a:gd name="T32" fmla="*/ 0 w 701"/>
                    <a:gd name="T33" fmla="*/ 328 h 563"/>
                    <a:gd name="T34" fmla="*/ 9 w 701"/>
                    <a:gd name="T35" fmla="*/ 276 h 563"/>
                    <a:gd name="T36" fmla="*/ 79 w 701"/>
                    <a:gd name="T37" fmla="*/ 123 h 563"/>
                    <a:gd name="T38" fmla="*/ 112 w 701"/>
                    <a:gd name="T39" fmla="*/ 88 h 563"/>
                    <a:gd name="T40" fmla="*/ 137 w 701"/>
                    <a:gd name="T41" fmla="*/ 64 h 563"/>
                    <a:gd name="T42" fmla="*/ 164 w 701"/>
                    <a:gd name="T43" fmla="*/ 42 h 563"/>
                    <a:gd name="T44" fmla="*/ 196 w 701"/>
                    <a:gd name="T45" fmla="*/ 27 h 563"/>
                    <a:gd name="T46" fmla="*/ 228 w 701"/>
                    <a:gd name="T47" fmla="*/ 11 h 563"/>
                    <a:gd name="T48" fmla="*/ 261 w 701"/>
                    <a:gd name="T49" fmla="*/ 4 h 563"/>
                    <a:gd name="T50" fmla="*/ 296 w 701"/>
                    <a:gd name="T51" fmla="*/ 0 h 563"/>
                    <a:gd name="T52" fmla="*/ 327 w 701"/>
                    <a:gd name="T53" fmla="*/ 3 h 563"/>
                    <a:gd name="T54" fmla="*/ 355 w 701"/>
                    <a:gd name="T55" fmla="*/ 9 h 563"/>
                    <a:gd name="T56" fmla="*/ 387 w 701"/>
                    <a:gd name="T57" fmla="*/ 27 h 563"/>
                    <a:gd name="T58" fmla="*/ 413 w 701"/>
                    <a:gd name="T59" fmla="*/ 50 h 563"/>
                    <a:gd name="T60" fmla="*/ 435 w 701"/>
                    <a:gd name="T61" fmla="*/ 77 h 563"/>
                    <a:gd name="T62" fmla="*/ 455 w 701"/>
                    <a:gd name="T63" fmla="*/ 109 h 563"/>
                    <a:gd name="T64" fmla="*/ 488 w 701"/>
                    <a:gd name="T65" fmla="*/ 169 h 563"/>
                    <a:gd name="T66" fmla="*/ 515 w 701"/>
                    <a:gd name="T67" fmla="*/ 224 h 563"/>
                    <a:gd name="T68" fmla="*/ 552 w 701"/>
                    <a:gd name="T69" fmla="*/ 294 h 563"/>
                    <a:gd name="T70" fmla="*/ 594 w 701"/>
                    <a:gd name="T71" fmla="*/ 353 h 563"/>
                    <a:gd name="T72" fmla="*/ 701 w 701"/>
                    <a:gd name="T73" fmla="*/ 494 h 5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1"/>
                    <a:gd name="T112" fmla="*/ 0 h 563"/>
                    <a:gd name="T113" fmla="*/ 701 w 701"/>
                    <a:gd name="T114" fmla="*/ 563 h 5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1" h="563">
                      <a:moveTo>
                        <a:pt x="701" y="494"/>
                      </a:moveTo>
                      <a:lnTo>
                        <a:pt x="561" y="498"/>
                      </a:lnTo>
                      <a:lnTo>
                        <a:pt x="488" y="508"/>
                      </a:lnTo>
                      <a:lnTo>
                        <a:pt x="413" y="525"/>
                      </a:lnTo>
                      <a:lnTo>
                        <a:pt x="331" y="544"/>
                      </a:lnTo>
                      <a:lnTo>
                        <a:pt x="266" y="559"/>
                      </a:lnTo>
                      <a:lnTo>
                        <a:pt x="221" y="563"/>
                      </a:lnTo>
                      <a:lnTo>
                        <a:pt x="178" y="563"/>
                      </a:lnTo>
                      <a:lnTo>
                        <a:pt x="137" y="555"/>
                      </a:lnTo>
                      <a:lnTo>
                        <a:pt x="99" y="536"/>
                      </a:lnTo>
                      <a:lnTo>
                        <a:pt x="75" y="520"/>
                      </a:lnTo>
                      <a:lnTo>
                        <a:pt x="53" y="494"/>
                      </a:lnTo>
                      <a:lnTo>
                        <a:pt x="38" y="474"/>
                      </a:lnTo>
                      <a:lnTo>
                        <a:pt x="19" y="448"/>
                      </a:lnTo>
                      <a:lnTo>
                        <a:pt x="10" y="422"/>
                      </a:lnTo>
                      <a:lnTo>
                        <a:pt x="4" y="385"/>
                      </a:lnTo>
                      <a:lnTo>
                        <a:pt x="0" y="328"/>
                      </a:lnTo>
                      <a:lnTo>
                        <a:pt x="9" y="276"/>
                      </a:lnTo>
                      <a:lnTo>
                        <a:pt x="79" y="123"/>
                      </a:lnTo>
                      <a:lnTo>
                        <a:pt x="112" y="88"/>
                      </a:lnTo>
                      <a:lnTo>
                        <a:pt x="137" y="64"/>
                      </a:lnTo>
                      <a:lnTo>
                        <a:pt x="164" y="42"/>
                      </a:lnTo>
                      <a:lnTo>
                        <a:pt x="196" y="27"/>
                      </a:lnTo>
                      <a:lnTo>
                        <a:pt x="228" y="11"/>
                      </a:lnTo>
                      <a:lnTo>
                        <a:pt x="261" y="4"/>
                      </a:lnTo>
                      <a:lnTo>
                        <a:pt x="296" y="0"/>
                      </a:lnTo>
                      <a:lnTo>
                        <a:pt x="327" y="3"/>
                      </a:lnTo>
                      <a:lnTo>
                        <a:pt x="355" y="9"/>
                      </a:lnTo>
                      <a:lnTo>
                        <a:pt x="387" y="27"/>
                      </a:lnTo>
                      <a:lnTo>
                        <a:pt x="413" y="50"/>
                      </a:lnTo>
                      <a:lnTo>
                        <a:pt x="435" y="77"/>
                      </a:lnTo>
                      <a:lnTo>
                        <a:pt x="455" y="109"/>
                      </a:lnTo>
                      <a:lnTo>
                        <a:pt x="488" y="169"/>
                      </a:lnTo>
                      <a:lnTo>
                        <a:pt x="515" y="224"/>
                      </a:lnTo>
                      <a:lnTo>
                        <a:pt x="552" y="294"/>
                      </a:lnTo>
                      <a:lnTo>
                        <a:pt x="594" y="353"/>
                      </a:lnTo>
                      <a:lnTo>
                        <a:pt x="701" y="49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517" name="Line 169"/>
                <p:cNvSpPr>
                  <a:spLocks noChangeShapeType="1"/>
                </p:cNvSpPr>
                <p:nvPr/>
              </p:nvSpPr>
              <p:spPr bwMode="auto">
                <a:xfrm flipH="1" flipV="1">
                  <a:off x="1599" y="3261"/>
                  <a:ext cx="328" cy="142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442518" name="Line 173"/>
          <p:cNvSpPr>
            <a:spLocks noChangeShapeType="1"/>
          </p:cNvSpPr>
          <p:nvPr/>
        </p:nvSpPr>
        <p:spPr bwMode="auto">
          <a:xfrm>
            <a:off x="288925" y="6075363"/>
            <a:ext cx="8135939" cy="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520" name="Line 152"/>
          <p:cNvSpPr>
            <a:spLocks noChangeAspect="1" noChangeShapeType="1"/>
          </p:cNvSpPr>
          <p:nvPr/>
        </p:nvSpPr>
        <p:spPr bwMode="auto">
          <a:xfrm flipH="1" flipV="1">
            <a:off x="6122988" y="2776539"/>
            <a:ext cx="1549400" cy="576262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522" name="Rectangle 154"/>
          <p:cNvSpPr>
            <a:spLocks noChangeArrowheads="1"/>
          </p:cNvSpPr>
          <p:nvPr/>
        </p:nvSpPr>
        <p:spPr bwMode="auto">
          <a:xfrm rot="-1233058">
            <a:off x="1493839" y="792163"/>
            <a:ext cx="719137" cy="2303462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523" name="Rectangle 155" descr="Zig zag"/>
          <p:cNvSpPr>
            <a:spLocks noChangeArrowheads="1"/>
          </p:cNvSpPr>
          <p:nvPr/>
        </p:nvSpPr>
        <p:spPr bwMode="auto">
          <a:xfrm rot="-1233058">
            <a:off x="2166940" y="539750"/>
            <a:ext cx="719137" cy="2303463"/>
          </a:xfrm>
          <a:prstGeom prst="rect">
            <a:avLst/>
          </a:prstGeom>
          <a:pattFill prst="zigZag">
            <a:fgClr>
              <a:schemeClr val="bg2"/>
            </a:fgClr>
            <a:bgClr>
              <a:srgbClr val="FEE7F2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524" name="Rectangle 156" descr="Zig zag"/>
          <p:cNvSpPr>
            <a:spLocks noChangeArrowheads="1"/>
          </p:cNvSpPr>
          <p:nvPr/>
        </p:nvSpPr>
        <p:spPr bwMode="auto">
          <a:xfrm rot="-1233058">
            <a:off x="1368426" y="947738"/>
            <a:ext cx="144463" cy="2303462"/>
          </a:xfrm>
          <a:prstGeom prst="rect">
            <a:avLst/>
          </a:prstGeom>
          <a:pattFill prst="zigZag">
            <a:fgClr>
              <a:srgbClr val="660066"/>
            </a:fgClr>
            <a:bgClr>
              <a:srgbClr val="FFC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442529" name="Group 161"/>
          <p:cNvGrpSpPr>
            <a:grpSpLocks/>
          </p:cNvGrpSpPr>
          <p:nvPr/>
        </p:nvGrpSpPr>
        <p:grpSpPr bwMode="auto">
          <a:xfrm>
            <a:off x="2354264" y="3027363"/>
            <a:ext cx="4059237" cy="2470150"/>
            <a:chOff x="1519" y="1888"/>
            <a:chExt cx="2557" cy="1556"/>
          </a:xfrm>
        </p:grpSpPr>
        <p:sp>
          <p:nvSpPr>
            <p:cNvPr id="442530" name="Rectangle 162"/>
            <p:cNvSpPr>
              <a:spLocks noChangeAspect="1" noChangeArrowheads="1"/>
            </p:cNvSpPr>
            <p:nvPr/>
          </p:nvSpPr>
          <p:spPr bwMode="auto">
            <a:xfrm rot="-1233058">
              <a:off x="1519" y="1888"/>
              <a:ext cx="340" cy="1541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42531" name="AutoShape 163"/>
            <p:cNvSpPr>
              <a:spLocks noChangeArrowheads="1"/>
            </p:cNvSpPr>
            <p:nvPr/>
          </p:nvSpPr>
          <p:spPr bwMode="auto">
            <a:xfrm>
              <a:off x="1809" y="3104"/>
              <a:ext cx="2267" cy="340"/>
            </a:xfrm>
            <a:prstGeom prst="parallelogram">
              <a:avLst>
                <a:gd name="adj" fmla="val 68529"/>
              </a:avLst>
            </a:pr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bIns="0" anchor="b" anchorCtr="0"/>
            <a:lstStyle/>
            <a:p>
              <a:pPr>
                <a:lnSpc>
                  <a:spcPct val="75000"/>
                </a:lnSpc>
              </a:pPr>
              <a:endParaRPr lang="en-US" sz="2400" dirty="0" smtClean="0">
                <a:solidFill>
                  <a:srgbClr val="FFFFFF"/>
                </a:solidFill>
                <a:latin typeface="News Gothic" pitchFamily="34" charset="0"/>
              </a:endParaRPr>
            </a:p>
            <a:p>
              <a:pPr>
                <a:lnSpc>
                  <a:spcPct val="75000"/>
                </a:lnSpc>
              </a:pPr>
              <a:r>
                <a:rPr lang="en-US" sz="2400" dirty="0" smtClean="0">
                  <a:solidFill>
                    <a:srgbClr val="FFFFFF"/>
                  </a:solidFill>
                  <a:latin typeface="News Gothic" pitchFamily="34" charset="0"/>
                </a:rPr>
                <a:t>photosynthesis </a:t>
              </a:r>
              <a:r>
                <a:rPr lang="en-US" sz="2400" dirty="0">
                  <a:solidFill>
                    <a:srgbClr val="FFFFFF"/>
                  </a:solidFill>
                  <a:latin typeface="News Gothic" pitchFamily="34" charset="0"/>
                </a:rPr>
                <a:t>+ heat</a:t>
              </a:r>
            </a:p>
          </p:txBody>
        </p:sp>
      </p:grpSp>
      <p:sp>
        <p:nvSpPr>
          <p:cNvPr id="442535" name="Rectangle 167" descr="Zig zag"/>
          <p:cNvSpPr>
            <a:spLocks noChangeArrowheads="1"/>
          </p:cNvSpPr>
          <p:nvPr/>
        </p:nvSpPr>
        <p:spPr bwMode="auto">
          <a:xfrm rot="-1233058">
            <a:off x="2211389" y="3151189"/>
            <a:ext cx="100012" cy="2303462"/>
          </a:xfrm>
          <a:prstGeom prst="rect">
            <a:avLst/>
          </a:prstGeom>
          <a:pattFill prst="zigZag">
            <a:fgClr>
              <a:srgbClr val="660066"/>
            </a:fgClr>
            <a:bgClr>
              <a:srgbClr val="FFCC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536" name="Text Box 168"/>
          <p:cNvSpPr txBox="1">
            <a:spLocks noChangeArrowheads="1"/>
          </p:cNvSpPr>
          <p:nvPr/>
        </p:nvSpPr>
        <p:spPr bwMode="auto">
          <a:xfrm rot="-1203239">
            <a:off x="912639" y="1712118"/>
            <a:ext cx="280828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dirty="0" smtClean="0">
                <a:solidFill>
                  <a:srgbClr val="691768"/>
                </a:solidFill>
                <a:latin typeface="Arial" charset="0"/>
              </a:rPr>
              <a:t>UV</a:t>
            </a:r>
            <a:r>
              <a:rPr lang="en-GB" sz="2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600" dirty="0" smtClean="0">
                <a:solidFill>
                  <a:srgbClr val="FFFFFF"/>
                </a:solidFill>
                <a:latin typeface="Arial" charset="0"/>
              </a:rPr>
              <a:t>PAR</a:t>
            </a:r>
            <a:r>
              <a:rPr lang="en-GB" sz="2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GB" sz="2600" dirty="0" smtClean="0">
                <a:solidFill>
                  <a:srgbClr val="D31B54"/>
                </a:solidFill>
                <a:latin typeface="Arial" charset="0"/>
              </a:rPr>
              <a:t>NIR</a:t>
            </a:r>
            <a:endParaRPr lang="en-GB" sz="2600" dirty="0">
              <a:solidFill>
                <a:srgbClr val="D31B54"/>
              </a:solidFill>
              <a:latin typeface="Arial" charset="0"/>
            </a:endParaRPr>
          </a:p>
        </p:txBody>
      </p:sp>
      <p:sp>
        <p:nvSpPr>
          <p:cNvPr id="442537" name="AutoShape 169"/>
          <p:cNvSpPr>
            <a:spLocks noChangeArrowheads="1"/>
          </p:cNvSpPr>
          <p:nvPr/>
        </p:nvSpPr>
        <p:spPr bwMode="auto">
          <a:xfrm>
            <a:off x="611189" y="5516563"/>
            <a:ext cx="2592387" cy="863600"/>
          </a:xfrm>
          <a:prstGeom prst="cloudCallout">
            <a:avLst>
              <a:gd name="adj1" fmla="val 26977"/>
              <a:gd name="adj2" fmla="val -70037"/>
            </a:avLst>
          </a:prstGeom>
          <a:solidFill>
            <a:srgbClr val="FFCCFF"/>
          </a:solidFill>
          <a:ln w="63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anchor="ctr"/>
          <a:lstStyle/>
          <a:p>
            <a:r>
              <a:rPr lang="en-GB" sz="1800" dirty="0" err="1" smtClean="0">
                <a:solidFill>
                  <a:srgbClr val="691768"/>
                </a:solidFill>
                <a:latin typeface="News Gothic" pitchFamily="34" charset="0"/>
              </a:rPr>
              <a:t>Morphogenesys</a:t>
            </a:r>
            <a:endParaRPr lang="en-GB" sz="1800" dirty="0" smtClean="0">
              <a:solidFill>
                <a:srgbClr val="691768"/>
              </a:solidFill>
              <a:latin typeface="News Gothic" pitchFamily="34" charset="0"/>
            </a:endParaRPr>
          </a:p>
          <a:p>
            <a:r>
              <a:rPr lang="en-GB" sz="1800" dirty="0" err="1" smtClean="0">
                <a:solidFill>
                  <a:srgbClr val="691768"/>
                </a:solidFill>
                <a:latin typeface="News Gothic" pitchFamily="34" charset="0"/>
              </a:rPr>
              <a:t>Color</a:t>
            </a:r>
            <a:r>
              <a:rPr lang="en-GB" sz="1800" dirty="0" smtClean="0">
                <a:solidFill>
                  <a:srgbClr val="691768"/>
                </a:solidFill>
                <a:latin typeface="News Gothic" pitchFamily="34" charset="0"/>
              </a:rPr>
              <a:t> &amp; Insects</a:t>
            </a:r>
            <a:endParaRPr lang="en-GB" sz="1800" dirty="0">
              <a:solidFill>
                <a:srgbClr val="691768"/>
              </a:solidFill>
              <a:latin typeface="News Gothic" pitchFamily="34" charset="0"/>
            </a:endParaRPr>
          </a:p>
        </p:txBody>
      </p:sp>
      <p:sp>
        <p:nvSpPr>
          <p:cNvPr id="442541" name="AutoShape 173"/>
          <p:cNvSpPr>
            <a:spLocks noChangeArrowheads="1"/>
          </p:cNvSpPr>
          <p:nvPr/>
        </p:nvSpPr>
        <p:spPr bwMode="auto">
          <a:xfrm rot="16972255" flipV="1">
            <a:off x="1662907" y="1893095"/>
            <a:ext cx="2124075" cy="144463"/>
          </a:xfrm>
          <a:prstGeom prst="parallelogram">
            <a:avLst>
              <a:gd name="adj" fmla="val 91556"/>
            </a:avLst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bIns="0" anchor="ctr"/>
          <a:lstStyle/>
          <a:p>
            <a:pPr>
              <a:lnSpc>
                <a:spcPct val="75000"/>
              </a:lnSpc>
            </a:pPr>
            <a:endParaRPr lang="en-GB" sz="2400" dirty="0">
              <a:solidFill>
                <a:srgbClr val="FFFFFF"/>
              </a:solidFill>
              <a:latin typeface="News Gothic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6705" y="2609851"/>
            <a:ext cx="2670096" cy="1406525"/>
            <a:chOff x="4746704" y="2609850"/>
            <a:chExt cx="2670096" cy="1406525"/>
          </a:xfrm>
        </p:grpSpPr>
        <p:sp>
          <p:nvSpPr>
            <p:cNvPr id="172" name="AutoShape 188"/>
            <p:cNvSpPr>
              <a:spLocks noChangeArrowheads="1"/>
            </p:cNvSpPr>
            <p:nvPr/>
          </p:nvSpPr>
          <p:spPr bwMode="auto">
            <a:xfrm rot="16200000">
              <a:off x="4379912" y="2976642"/>
              <a:ext cx="1406525" cy="672941"/>
            </a:xfrm>
            <a:custGeom>
              <a:avLst/>
              <a:gdLst>
                <a:gd name="T0" fmla="*/ 909618 w 21600"/>
                <a:gd name="T1" fmla="*/ 0 h 21600"/>
                <a:gd name="T2" fmla="*/ 0 w 21600"/>
                <a:gd name="T3" fmla="*/ 474662 h 21600"/>
                <a:gd name="T4" fmla="*/ 909618 w 21600"/>
                <a:gd name="T5" fmla="*/ 949325 h 21600"/>
                <a:gd name="T6" fmla="*/ 1406525 w 21600"/>
                <a:gd name="T7" fmla="*/ 4746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4912 h 21600"/>
                <a:gd name="T14" fmla="*/ 17440 w 21600"/>
                <a:gd name="T15" fmla="*/ 166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969" y="0"/>
                  </a:moveTo>
                  <a:lnTo>
                    <a:pt x="13969" y="4912"/>
                  </a:lnTo>
                  <a:lnTo>
                    <a:pt x="3375" y="4912"/>
                  </a:lnTo>
                  <a:lnTo>
                    <a:pt x="3375" y="16688"/>
                  </a:lnTo>
                  <a:lnTo>
                    <a:pt x="13969" y="16688"/>
                  </a:lnTo>
                  <a:lnTo>
                    <a:pt x="13969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4912"/>
                  </a:moveTo>
                  <a:lnTo>
                    <a:pt x="1350" y="16688"/>
                  </a:lnTo>
                  <a:lnTo>
                    <a:pt x="2700" y="16688"/>
                  </a:lnTo>
                  <a:lnTo>
                    <a:pt x="2700" y="4912"/>
                  </a:lnTo>
                  <a:close/>
                </a:path>
                <a:path w="21600" h="21600">
                  <a:moveTo>
                    <a:pt x="0" y="4912"/>
                  </a:moveTo>
                  <a:lnTo>
                    <a:pt x="0" y="16688"/>
                  </a:lnTo>
                  <a:lnTo>
                    <a:pt x="675" y="16688"/>
                  </a:lnTo>
                  <a:lnTo>
                    <a:pt x="675" y="49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60000"/>
                    <a:lumOff val="40000"/>
                  </a:schemeClr>
                </a:gs>
                <a:gs pos="30000">
                  <a:srgbClr val="5858F6"/>
                </a:gs>
                <a:gs pos="64999">
                  <a:srgbClr val="EF9C21"/>
                </a:gs>
                <a:gs pos="98000">
                  <a:srgbClr val="FF0000"/>
                </a:gs>
              </a:gsLst>
              <a:lin ang="0" scaled="0"/>
            </a:gradFill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 eaLnBrk="1" hangingPunct="1"/>
              <a:endParaRPr lang="en-GB" sz="1800">
                <a:solidFill>
                  <a:srgbClr val="000000"/>
                </a:solidFill>
                <a:latin typeface="News Gothic" pitchFamily="34" charset="0"/>
              </a:endParaRPr>
            </a:p>
          </p:txBody>
        </p:sp>
        <p:sp>
          <p:nvSpPr>
            <p:cNvPr id="173" name="Text Box 193"/>
            <p:cNvSpPr txBox="1">
              <a:spLocks noChangeArrowheads="1"/>
            </p:cNvSpPr>
            <p:nvPr/>
          </p:nvSpPr>
          <p:spPr bwMode="auto">
            <a:xfrm>
              <a:off x="5256214" y="3402013"/>
              <a:ext cx="21605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 smtClean="0">
                  <a:solidFill>
                    <a:srgbClr val="FF0000"/>
                  </a:solidFill>
                  <a:latin typeface="News Gothic" pitchFamily="34" charset="0"/>
                  <a:ea typeface="Arial Unicode MS" pitchFamily="34" charset="-128"/>
                  <a:cs typeface="Arial Unicode MS" pitchFamily="34" charset="-128"/>
                </a:rPr>
                <a:t>temperature inside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pPr algn="r"/>
            <a:r>
              <a:rPr lang="en-GB" dirty="0" smtClean="0"/>
              <a:t>How do greenhouses work?</a:t>
            </a:r>
            <a:endParaRPr lang="en-GB" dirty="0"/>
          </a:p>
        </p:txBody>
      </p:sp>
      <p:grpSp>
        <p:nvGrpSpPr>
          <p:cNvPr id="442525" name="Group 157"/>
          <p:cNvGrpSpPr>
            <a:grpSpLocks/>
          </p:cNvGrpSpPr>
          <p:nvPr/>
        </p:nvGrpSpPr>
        <p:grpSpPr bwMode="auto">
          <a:xfrm rot="-496924">
            <a:off x="877889" y="11114"/>
            <a:ext cx="1749425" cy="1660525"/>
            <a:chOff x="4468" y="469"/>
            <a:chExt cx="1147" cy="1136"/>
          </a:xfrm>
        </p:grpSpPr>
        <p:sp>
          <p:nvSpPr>
            <p:cNvPr id="442526" name="Freeform 158"/>
            <p:cNvSpPr>
              <a:spLocks/>
            </p:cNvSpPr>
            <p:nvPr/>
          </p:nvSpPr>
          <p:spPr bwMode="auto">
            <a:xfrm>
              <a:off x="4468" y="469"/>
              <a:ext cx="1147" cy="1136"/>
            </a:xfrm>
            <a:custGeom>
              <a:avLst/>
              <a:gdLst>
                <a:gd name="T0" fmla="*/ 523 w 1048"/>
                <a:gd name="T1" fmla="*/ 0 h 1254"/>
                <a:gd name="T2" fmla="*/ 578 w 1048"/>
                <a:gd name="T3" fmla="*/ 324 h 1254"/>
                <a:gd name="T4" fmla="*/ 738 w 1048"/>
                <a:gd name="T5" fmla="*/ 55 h 1254"/>
                <a:gd name="T6" fmla="*/ 678 w 1048"/>
                <a:gd name="T7" fmla="*/ 378 h 1254"/>
                <a:gd name="T8" fmla="*/ 916 w 1048"/>
                <a:gd name="T9" fmla="*/ 210 h 1254"/>
                <a:gd name="T10" fmla="*/ 751 w 1048"/>
                <a:gd name="T11" fmla="*/ 476 h 1254"/>
                <a:gd name="T12" fmla="*/ 1024 w 1048"/>
                <a:gd name="T13" fmla="*/ 438 h 1254"/>
                <a:gd name="T14" fmla="*/ 785 w 1048"/>
                <a:gd name="T15" fmla="*/ 601 h 1254"/>
                <a:gd name="T16" fmla="*/ 1048 w 1048"/>
                <a:gd name="T17" fmla="*/ 701 h 1254"/>
                <a:gd name="T18" fmla="*/ 774 w 1048"/>
                <a:gd name="T19" fmla="*/ 732 h 1254"/>
                <a:gd name="T20" fmla="*/ 979 w 1048"/>
                <a:gd name="T21" fmla="*/ 951 h 1254"/>
                <a:gd name="T22" fmla="*/ 719 w 1048"/>
                <a:gd name="T23" fmla="*/ 846 h 1254"/>
                <a:gd name="T24" fmla="*/ 833 w 1048"/>
                <a:gd name="T25" fmla="*/ 1147 h 1254"/>
                <a:gd name="T26" fmla="*/ 630 w 1048"/>
                <a:gd name="T27" fmla="*/ 924 h 1254"/>
                <a:gd name="T28" fmla="*/ 633 w 1048"/>
                <a:gd name="T29" fmla="*/ 1254 h 1254"/>
                <a:gd name="T30" fmla="*/ 523 w 1048"/>
                <a:gd name="T31" fmla="*/ 951 h 1254"/>
                <a:gd name="T32" fmla="*/ 414 w 1048"/>
                <a:gd name="T33" fmla="*/ 1254 h 1254"/>
                <a:gd name="T34" fmla="*/ 416 w 1048"/>
                <a:gd name="T35" fmla="*/ 924 h 1254"/>
                <a:gd name="T36" fmla="*/ 213 w 1048"/>
                <a:gd name="T37" fmla="*/ 1147 h 1254"/>
                <a:gd name="T38" fmla="*/ 328 w 1048"/>
                <a:gd name="T39" fmla="*/ 846 h 1254"/>
                <a:gd name="T40" fmla="*/ 67 w 1048"/>
                <a:gd name="T41" fmla="*/ 951 h 1254"/>
                <a:gd name="T42" fmla="*/ 273 w 1048"/>
                <a:gd name="T43" fmla="*/ 732 h 1254"/>
                <a:gd name="T44" fmla="*/ 0 w 1048"/>
                <a:gd name="T45" fmla="*/ 701 h 1254"/>
                <a:gd name="T46" fmla="*/ 261 w 1048"/>
                <a:gd name="T47" fmla="*/ 601 h 1254"/>
                <a:gd name="T48" fmla="*/ 24 w 1048"/>
                <a:gd name="T49" fmla="*/ 438 h 1254"/>
                <a:gd name="T50" fmla="*/ 295 w 1048"/>
                <a:gd name="T51" fmla="*/ 476 h 1254"/>
                <a:gd name="T52" fmla="*/ 132 w 1048"/>
                <a:gd name="T53" fmla="*/ 210 h 1254"/>
                <a:gd name="T54" fmla="*/ 368 w 1048"/>
                <a:gd name="T55" fmla="*/ 378 h 1254"/>
                <a:gd name="T56" fmla="*/ 309 w 1048"/>
                <a:gd name="T57" fmla="*/ 55 h 1254"/>
                <a:gd name="T58" fmla="*/ 468 w 1048"/>
                <a:gd name="T59" fmla="*/ 324 h 1254"/>
                <a:gd name="T60" fmla="*/ 523 w 1048"/>
                <a:gd name="T61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8" h="1254">
                  <a:moveTo>
                    <a:pt x="523" y="0"/>
                  </a:moveTo>
                  <a:lnTo>
                    <a:pt x="578" y="324"/>
                  </a:lnTo>
                  <a:lnTo>
                    <a:pt x="738" y="55"/>
                  </a:lnTo>
                  <a:lnTo>
                    <a:pt x="678" y="378"/>
                  </a:lnTo>
                  <a:lnTo>
                    <a:pt x="916" y="210"/>
                  </a:lnTo>
                  <a:lnTo>
                    <a:pt x="751" y="476"/>
                  </a:lnTo>
                  <a:lnTo>
                    <a:pt x="1024" y="438"/>
                  </a:lnTo>
                  <a:lnTo>
                    <a:pt x="785" y="601"/>
                  </a:lnTo>
                  <a:lnTo>
                    <a:pt x="1048" y="701"/>
                  </a:lnTo>
                  <a:lnTo>
                    <a:pt x="774" y="732"/>
                  </a:lnTo>
                  <a:lnTo>
                    <a:pt x="979" y="951"/>
                  </a:lnTo>
                  <a:lnTo>
                    <a:pt x="719" y="846"/>
                  </a:lnTo>
                  <a:lnTo>
                    <a:pt x="833" y="1147"/>
                  </a:lnTo>
                  <a:lnTo>
                    <a:pt x="630" y="924"/>
                  </a:lnTo>
                  <a:lnTo>
                    <a:pt x="633" y="1254"/>
                  </a:lnTo>
                  <a:lnTo>
                    <a:pt x="523" y="951"/>
                  </a:lnTo>
                  <a:lnTo>
                    <a:pt x="414" y="1254"/>
                  </a:lnTo>
                  <a:lnTo>
                    <a:pt x="416" y="924"/>
                  </a:lnTo>
                  <a:lnTo>
                    <a:pt x="213" y="1147"/>
                  </a:lnTo>
                  <a:lnTo>
                    <a:pt x="328" y="846"/>
                  </a:lnTo>
                  <a:lnTo>
                    <a:pt x="67" y="951"/>
                  </a:lnTo>
                  <a:lnTo>
                    <a:pt x="273" y="732"/>
                  </a:lnTo>
                  <a:lnTo>
                    <a:pt x="0" y="701"/>
                  </a:lnTo>
                  <a:lnTo>
                    <a:pt x="261" y="601"/>
                  </a:lnTo>
                  <a:lnTo>
                    <a:pt x="24" y="438"/>
                  </a:lnTo>
                  <a:lnTo>
                    <a:pt x="295" y="476"/>
                  </a:lnTo>
                  <a:lnTo>
                    <a:pt x="132" y="210"/>
                  </a:lnTo>
                  <a:lnTo>
                    <a:pt x="368" y="378"/>
                  </a:lnTo>
                  <a:lnTo>
                    <a:pt x="309" y="55"/>
                  </a:lnTo>
                  <a:lnTo>
                    <a:pt x="468" y="32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42527" name="Freeform 159"/>
            <p:cNvSpPr>
              <a:spLocks/>
            </p:cNvSpPr>
            <p:nvPr/>
          </p:nvSpPr>
          <p:spPr bwMode="auto">
            <a:xfrm>
              <a:off x="4588" y="587"/>
              <a:ext cx="909" cy="900"/>
            </a:xfrm>
            <a:custGeom>
              <a:avLst/>
              <a:gdLst>
                <a:gd name="T0" fmla="*/ 414 w 830"/>
                <a:gd name="T1" fmla="*/ 0 h 993"/>
                <a:gd name="T2" fmla="*/ 458 w 830"/>
                <a:gd name="T3" fmla="*/ 256 h 993"/>
                <a:gd name="T4" fmla="*/ 584 w 830"/>
                <a:gd name="T5" fmla="*/ 42 h 993"/>
                <a:gd name="T6" fmla="*/ 537 w 830"/>
                <a:gd name="T7" fmla="*/ 298 h 993"/>
                <a:gd name="T8" fmla="*/ 725 w 830"/>
                <a:gd name="T9" fmla="*/ 166 h 993"/>
                <a:gd name="T10" fmla="*/ 596 w 830"/>
                <a:gd name="T11" fmla="*/ 376 h 993"/>
                <a:gd name="T12" fmla="*/ 812 w 830"/>
                <a:gd name="T13" fmla="*/ 347 h 993"/>
                <a:gd name="T14" fmla="*/ 622 w 830"/>
                <a:gd name="T15" fmla="*/ 476 h 993"/>
                <a:gd name="T16" fmla="*/ 830 w 830"/>
                <a:gd name="T17" fmla="*/ 554 h 993"/>
                <a:gd name="T18" fmla="*/ 614 w 830"/>
                <a:gd name="T19" fmla="*/ 580 h 993"/>
                <a:gd name="T20" fmla="*/ 777 w 830"/>
                <a:gd name="T21" fmla="*/ 753 h 993"/>
                <a:gd name="T22" fmla="*/ 570 w 830"/>
                <a:gd name="T23" fmla="*/ 669 h 993"/>
                <a:gd name="T24" fmla="*/ 660 w 830"/>
                <a:gd name="T25" fmla="*/ 908 h 993"/>
                <a:gd name="T26" fmla="*/ 499 w 830"/>
                <a:gd name="T27" fmla="*/ 732 h 993"/>
                <a:gd name="T28" fmla="*/ 501 w 830"/>
                <a:gd name="T29" fmla="*/ 993 h 993"/>
                <a:gd name="T30" fmla="*/ 414 w 830"/>
                <a:gd name="T31" fmla="*/ 753 h 993"/>
                <a:gd name="T32" fmla="*/ 327 w 830"/>
                <a:gd name="T33" fmla="*/ 993 h 993"/>
                <a:gd name="T34" fmla="*/ 330 w 830"/>
                <a:gd name="T35" fmla="*/ 732 h 993"/>
                <a:gd name="T36" fmla="*/ 169 w 830"/>
                <a:gd name="T37" fmla="*/ 908 h 993"/>
                <a:gd name="T38" fmla="*/ 259 w 830"/>
                <a:gd name="T39" fmla="*/ 669 h 993"/>
                <a:gd name="T40" fmla="*/ 53 w 830"/>
                <a:gd name="T41" fmla="*/ 753 h 993"/>
                <a:gd name="T42" fmla="*/ 215 w 830"/>
                <a:gd name="T43" fmla="*/ 580 h 993"/>
                <a:gd name="T44" fmla="*/ 0 w 830"/>
                <a:gd name="T45" fmla="*/ 554 h 993"/>
                <a:gd name="T46" fmla="*/ 207 w 830"/>
                <a:gd name="T47" fmla="*/ 476 h 993"/>
                <a:gd name="T48" fmla="*/ 18 w 830"/>
                <a:gd name="T49" fmla="*/ 347 h 993"/>
                <a:gd name="T50" fmla="*/ 233 w 830"/>
                <a:gd name="T51" fmla="*/ 376 h 993"/>
                <a:gd name="T52" fmla="*/ 104 w 830"/>
                <a:gd name="T53" fmla="*/ 166 h 993"/>
                <a:gd name="T54" fmla="*/ 292 w 830"/>
                <a:gd name="T55" fmla="*/ 298 h 993"/>
                <a:gd name="T56" fmla="*/ 245 w 830"/>
                <a:gd name="T57" fmla="*/ 42 h 993"/>
                <a:gd name="T58" fmla="*/ 371 w 830"/>
                <a:gd name="T59" fmla="*/ 256 h 993"/>
                <a:gd name="T60" fmla="*/ 414 w 830"/>
                <a:gd name="T6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993">
                  <a:moveTo>
                    <a:pt x="414" y="0"/>
                  </a:moveTo>
                  <a:lnTo>
                    <a:pt x="458" y="256"/>
                  </a:lnTo>
                  <a:lnTo>
                    <a:pt x="584" y="42"/>
                  </a:lnTo>
                  <a:lnTo>
                    <a:pt x="537" y="298"/>
                  </a:lnTo>
                  <a:lnTo>
                    <a:pt x="725" y="166"/>
                  </a:lnTo>
                  <a:lnTo>
                    <a:pt x="596" y="376"/>
                  </a:lnTo>
                  <a:lnTo>
                    <a:pt x="812" y="347"/>
                  </a:lnTo>
                  <a:lnTo>
                    <a:pt x="622" y="476"/>
                  </a:lnTo>
                  <a:lnTo>
                    <a:pt x="830" y="554"/>
                  </a:lnTo>
                  <a:lnTo>
                    <a:pt x="614" y="580"/>
                  </a:lnTo>
                  <a:lnTo>
                    <a:pt x="777" y="753"/>
                  </a:lnTo>
                  <a:lnTo>
                    <a:pt x="570" y="669"/>
                  </a:lnTo>
                  <a:lnTo>
                    <a:pt x="660" y="908"/>
                  </a:lnTo>
                  <a:lnTo>
                    <a:pt x="499" y="732"/>
                  </a:lnTo>
                  <a:lnTo>
                    <a:pt x="501" y="993"/>
                  </a:lnTo>
                  <a:lnTo>
                    <a:pt x="414" y="753"/>
                  </a:lnTo>
                  <a:lnTo>
                    <a:pt x="327" y="993"/>
                  </a:lnTo>
                  <a:lnTo>
                    <a:pt x="330" y="732"/>
                  </a:lnTo>
                  <a:lnTo>
                    <a:pt x="169" y="908"/>
                  </a:lnTo>
                  <a:lnTo>
                    <a:pt x="259" y="669"/>
                  </a:lnTo>
                  <a:lnTo>
                    <a:pt x="53" y="753"/>
                  </a:lnTo>
                  <a:lnTo>
                    <a:pt x="215" y="580"/>
                  </a:lnTo>
                  <a:lnTo>
                    <a:pt x="0" y="554"/>
                  </a:lnTo>
                  <a:lnTo>
                    <a:pt x="207" y="476"/>
                  </a:lnTo>
                  <a:lnTo>
                    <a:pt x="18" y="347"/>
                  </a:lnTo>
                  <a:lnTo>
                    <a:pt x="233" y="376"/>
                  </a:lnTo>
                  <a:lnTo>
                    <a:pt x="104" y="166"/>
                  </a:lnTo>
                  <a:lnTo>
                    <a:pt x="292" y="298"/>
                  </a:lnTo>
                  <a:lnTo>
                    <a:pt x="245" y="42"/>
                  </a:lnTo>
                  <a:lnTo>
                    <a:pt x="371" y="256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E254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42528" name="Freeform 160"/>
            <p:cNvSpPr>
              <a:spLocks/>
            </p:cNvSpPr>
            <p:nvPr/>
          </p:nvSpPr>
          <p:spPr bwMode="auto">
            <a:xfrm>
              <a:off x="4834" y="840"/>
              <a:ext cx="410" cy="410"/>
            </a:xfrm>
            <a:custGeom>
              <a:avLst/>
              <a:gdLst>
                <a:gd name="T0" fmla="*/ 187 w 375"/>
                <a:gd name="T1" fmla="*/ 452 h 452"/>
                <a:gd name="T2" fmla="*/ 149 w 375"/>
                <a:gd name="T3" fmla="*/ 447 h 452"/>
                <a:gd name="T4" fmla="*/ 115 w 375"/>
                <a:gd name="T5" fmla="*/ 435 h 452"/>
                <a:gd name="T6" fmla="*/ 83 w 375"/>
                <a:gd name="T7" fmla="*/ 413 h 452"/>
                <a:gd name="T8" fmla="*/ 54 w 375"/>
                <a:gd name="T9" fmla="*/ 385 h 452"/>
                <a:gd name="T10" fmla="*/ 32 w 375"/>
                <a:gd name="T11" fmla="*/ 352 h 452"/>
                <a:gd name="T12" fmla="*/ 14 w 375"/>
                <a:gd name="T13" fmla="*/ 314 h 452"/>
                <a:gd name="T14" fmla="*/ 3 w 375"/>
                <a:gd name="T15" fmla="*/ 271 h 452"/>
                <a:gd name="T16" fmla="*/ 0 w 375"/>
                <a:gd name="T17" fmla="*/ 226 h 452"/>
                <a:gd name="T18" fmla="*/ 3 w 375"/>
                <a:gd name="T19" fmla="*/ 180 h 452"/>
                <a:gd name="T20" fmla="*/ 14 w 375"/>
                <a:gd name="T21" fmla="*/ 138 h 452"/>
                <a:gd name="T22" fmla="*/ 32 w 375"/>
                <a:gd name="T23" fmla="*/ 99 h 452"/>
                <a:gd name="T24" fmla="*/ 54 w 375"/>
                <a:gd name="T25" fmla="*/ 65 h 452"/>
                <a:gd name="T26" fmla="*/ 83 w 375"/>
                <a:gd name="T27" fmla="*/ 38 h 452"/>
                <a:gd name="T28" fmla="*/ 115 w 375"/>
                <a:gd name="T29" fmla="*/ 17 h 452"/>
                <a:gd name="T30" fmla="*/ 149 w 375"/>
                <a:gd name="T31" fmla="*/ 4 h 452"/>
                <a:gd name="T32" fmla="*/ 187 w 375"/>
                <a:gd name="T33" fmla="*/ 0 h 452"/>
                <a:gd name="T34" fmla="*/ 225 w 375"/>
                <a:gd name="T35" fmla="*/ 4 h 452"/>
                <a:gd name="T36" fmla="*/ 260 w 375"/>
                <a:gd name="T37" fmla="*/ 17 h 452"/>
                <a:gd name="T38" fmla="*/ 292 w 375"/>
                <a:gd name="T39" fmla="*/ 38 h 452"/>
                <a:gd name="T40" fmla="*/ 320 w 375"/>
                <a:gd name="T41" fmla="*/ 65 h 452"/>
                <a:gd name="T42" fmla="*/ 343 w 375"/>
                <a:gd name="T43" fmla="*/ 99 h 452"/>
                <a:gd name="T44" fmla="*/ 361 w 375"/>
                <a:gd name="T45" fmla="*/ 138 h 452"/>
                <a:gd name="T46" fmla="*/ 371 w 375"/>
                <a:gd name="T47" fmla="*/ 180 h 452"/>
                <a:gd name="T48" fmla="*/ 375 w 375"/>
                <a:gd name="T49" fmla="*/ 226 h 452"/>
                <a:gd name="T50" fmla="*/ 371 w 375"/>
                <a:gd name="T51" fmla="*/ 271 h 452"/>
                <a:gd name="T52" fmla="*/ 361 w 375"/>
                <a:gd name="T53" fmla="*/ 314 h 452"/>
                <a:gd name="T54" fmla="*/ 343 w 375"/>
                <a:gd name="T55" fmla="*/ 352 h 452"/>
                <a:gd name="T56" fmla="*/ 320 w 375"/>
                <a:gd name="T57" fmla="*/ 385 h 452"/>
                <a:gd name="T58" fmla="*/ 292 w 375"/>
                <a:gd name="T59" fmla="*/ 413 h 452"/>
                <a:gd name="T60" fmla="*/ 260 w 375"/>
                <a:gd name="T61" fmla="*/ 435 h 452"/>
                <a:gd name="T62" fmla="*/ 225 w 375"/>
                <a:gd name="T63" fmla="*/ 447 h 452"/>
                <a:gd name="T64" fmla="*/ 187 w 375"/>
                <a:gd name="T6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5" h="452">
                  <a:moveTo>
                    <a:pt x="187" y="452"/>
                  </a:moveTo>
                  <a:lnTo>
                    <a:pt x="149" y="447"/>
                  </a:lnTo>
                  <a:lnTo>
                    <a:pt x="115" y="435"/>
                  </a:lnTo>
                  <a:lnTo>
                    <a:pt x="83" y="413"/>
                  </a:lnTo>
                  <a:lnTo>
                    <a:pt x="54" y="385"/>
                  </a:lnTo>
                  <a:lnTo>
                    <a:pt x="32" y="352"/>
                  </a:lnTo>
                  <a:lnTo>
                    <a:pt x="14" y="314"/>
                  </a:lnTo>
                  <a:lnTo>
                    <a:pt x="3" y="271"/>
                  </a:lnTo>
                  <a:lnTo>
                    <a:pt x="0" y="226"/>
                  </a:lnTo>
                  <a:lnTo>
                    <a:pt x="3" y="180"/>
                  </a:lnTo>
                  <a:lnTo>
                    <a:pt x="14" y="138"/>
                  </a:lnTo>
                  <a:lnTo>
                    <a:pt x="32" y="99"/>
                  </a:lnTo>
                  <a:lnTo>
                    <a:pt x="54" y="65"/>
                  </a:lnTo>
                  <a:lnTo>
                    <a:pt x="83" y="38"/>
                  </a:lnTo>
                  <a:lnTo>
                    <a:pt x="115" y="17"/>
                  </a:lnTo>
                  <a:lnTo>
                    <a:pt x="149" y="4"/>
                  </a:lnTo>
                  <a:lnTo>
                    <a:pt x="187" y="0"/>
                  </a:lnTo>
                  <a:lnTo>
                    <a:pt x="225" y="4"/>
                  </a:lnTo>
                  <a:lnTo>
                    <a:pt x="260" y="17"/>
                  </a:lnTo>
                  <a:lnTo>
                    <a:pt x="292" y="38"/>
                  </a:lnTo>
                  <a:lnTo>
                    <a:pt x="320" y="65"/>
                  </a:lnTo>
                  <a:lnTo>
                    <a:pt x="343" y="99"/>
                  </a:lnTo>
                  <a:lnTo>
                    <a:pt x="361" y="138"/>
                  </a:lnTo>
                  <a:lnTo>
                    <a:pt x="371" y="180"/>
                  </a:lnTo>
                  <a:lnTo>
                    <a:pt x="375" y="226"/>
                  </a:lnTo>
                  <a:lnTo>
                    <a:pt x="371" y="271"/>
                  </a:lnTo>
                  <a:lnTo>
                    <a:pt x="361" y="314"/>
                  </a:lnTo>
                  <a:lnTo>
                    <a:pt x="343" y="352"/>
                  </a:lnTo>
                  <a:lnTo>
                    <a:pt x="320" y="385"/>
                  </a:lnTo>
                  <a:lnTo>
                    <a:pt x="292" y="413"/>
                  </a:lnTo>
                  <a:lnTo>
                    <a:pt x="260" y="435"/>
                  </a:lnTo>
                  <a:lnTo>
                    <a:pt x="225" y="447"/>
                  </a:lnTo>
                  <a:lnTo>
                    <a:pt x="187" y="4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GB" sz="2400">
                <a:solidFill>
                  <a:srgbClr val="000000"/>
                </a:solidFill>
              </a:endParaRPr>
            </a:p>
          </p:txBody>
        </p:sp>
      </p:grpSp>
      <p:sp>
        <p:nvSpPr>
          <p:cNvPr id="179" name="Freeform 26"/>
          <p:cNvSpPr>
            <a:spLocks/>
          </p:cNvSpPr>
          <p:nvPr/>
        </p:nvSpPr>
        <p:spPr bwMode="auto">
          <a:xfrm rot="7892624">
            <a:off x="5664995" y="2191544"/>
            <a:ext cx="965200" cy="560388"/>
          </a:xfrm>
          <a:custGeom>
            <a:avLst/>
            <a:gdLst>
              <a:gd name="T0" fmla="*/ 3038 w 3038"/>
              <a:gd name="T1" fmla="*/ 1765 h 1765"/>
              <a:gd name="T2" fmla="*/ 2324 w 3038"/>
              <a:gd name="T3" fmla="*/ 1759 h 1765"/>
              <a:gd name="T4" fmla="*/ 2120 w 3038"/>
              <a:gd name="T5" fmla="*/ 1720 h 1765"/>
              <a:gd name="T6" fmla="*/ 1930 w 3038"/>
              <a:gd name="T7" fmla="*/ 1653 h 1765"/>
              <a:gd name="T8" fmla="*/ 1749 w 3038"/>
              <a:gd name="T9" fmla="*/ 1552 h 1765"/>
              <a:gd name="T10" fmla="*/ 1614 w 3038"/>
              <a:gd name="T11" fmla="*/ 1433 h 1765"/>
              <a:gd name="T12" fmla="*/ 1504 w 3038"/>
              <a:gd name="T13" fmla="*/ 1267 h 1765"/>
              <a:gd name="T14" fmla="*/ 1450 w 3038"/>
              <a:gd name="T15" fmla="*/ 1135 h 1765"/>
              <a:gd name="T16" fmla="*/ 1366 w 3038"/>
              <a:gd name="T17" fmla="*/ 1044 h 1765"/>
              <a:gd name="T18" fmla="*/ 1245 w 3038"/>
              <a:gd name="T19" fmla="*/ 981 h 1765"/>
              <a:gd name="T20" fmla="*/ 1113 w 3038"/>
              <a:gd name="T21" fmla="*/ 973 h 1765"/>
              <a:gd name="T22" fmla="*/ 1009 w 3038"/>
              <a:gd name="T23" fmla="*/ 999 h 1765"/>
              <a:gd name="T24" fmla="*/ 976 w 3038"/>
              <a:gd name="T25" fmla="*/ 1193 h 1765"/>
              <a:gd name="T26" fmla="*/ 471 w 3038"/>
              <a:gd name="T27" fmla="*/ 0 h 1765"/>
              <a:gd name="T28" fmla="*/ 629 w 3038"/>
              <a:gd name="T29" fmla="*/ 111 h 1765"/>
              <a:gd name="T30" fmla="*/ 740 w 3038"/>
              <a:gd name="T31" fmla="*/ 67 h 1765"/>
              <a:gd name="T32" fmla="*/ 886 w 3038"/>
              <a:gd name="T33" fmla="*/ 33 h 1765"/>
              <a:gd name="T34" fmla="*/ 1028 w 3038"/>
              <a:gd name="T35" fmla="*/ 13 h 1765"/>
              <a:gd name="T36" fmla="*/ 1212 w 3038"/>
              <a:gd name="T37" fmla="*/ 15 h 1765"/>
              <a:gd name="T38" fmla="*/ 1405 w 3038"/>
              <a:gd name="T39" fmla="*/ 48 h 1765"/>
              <a:gd name="T40" fmla="*/ 1563 w 3038"/>
              <a:gd name="T41" fmla="*/ 98 h 1765"/>
              <a:gd name="T42" fmla="*/ 1696 w 3038"/>
              <a:gd name="T43" fmla="*/ 157 h 1765"/>
              <a:gd name="T44" fmla="*/ 1841 w 3038"/>
              <a:gd name="T45" fmla="*/ 240 h 1765"/>
              <a:gd name="T46" fmla="*/ 1956 w 3038"/>
              <a:gd name="T47" fmla="*/ 331 h 1765"/>
              <a:gd name="T48" fmla="*/ 2065 w 3038"/>
              <a:gd name="T49" fmla="*/ 435 h 1765"/>
              <a:gd name="T50" fmla="*/ 2153 w 3038"/>
              <a:gd name="T51" fmla="*/ 538 h 1765"/>
              <a:gd name="T52" fmla="*/ 2223 w 3038"/>
              <a:gd name="T53" fmla="*/ 612 h 1765"/>
              <a:gd name="T54" fmla="*/ 2280 w 3038"/>
              <a:gd name="T55" fmla="*/ 657 h 1765"/>
              <a:gd name="T56" fmla="*/ 2360 w 3038"/>
              <a:gd name="T57" fmla="*/ 707 h 1765"/>
              <a:gd name="T58" fmla="*/ 2430 w 3038"/>
              <a:gd name="T59" fmla="*/ 740 h 1765"/>
              <a:gd name="T60" fmla="*/ 2539 w 3038"/>
              <a:gd name="T61" fmla="*/ 774 h 1765"/>
              <a:gd name="T62" fmla="*/ 2636 w 3038"/>
              <a:gd name="T63" fmla="*/ 791 h 17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038"/>
              <a:gd name="T97" fmla="*/ 0 h 1765"/>
              <a:gd name="T98" fmla="*/ 3038 w 3038"/>
              <a:gd name="T99" fmla="*/ 1765 h 17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038" h="1765">
                <a:moveTo>
                  <a:pt x="3038" y="787"/>
                </a:moveTo>
                <a:lnTo>
                  <a:pt x="3038" y="1765"/>
                </a:lnTo>
                <a:lnTo>
                  <a:pt x="2404" y="1765"/>
                </a:lnTo>
                <a:lnTo>
                  <a:pt x="2324" y="1759"/>
                </a:lnTo>
                <a:lnTo>
                  <a:pt x="2243" y="1746"/>
                </a:lnTo>
                <a:lnTo>
                  <a:pt x="2120" y="1720"/>
                </a:lnTo>
                <a:lnTo>
                  <a:pt x="2021" y="1687"/>
                </a:lnTo>
                <a:lnTo>
                  <a:pt x="1930" y="1653"/>
                </a:lnTo>
                <a:lnTo>
                  <a:pt x="1826" y="1601"/>
                </a:lnTo>
                <a:lnTo>
                  <a:pt x="1749" y="1552"/>
                </a:lnTo>
                <a:lnTo>
                  <a:pt x="1683" y="1500"/>
                </a:lnTo>
                <a:lnTo>
                  <a:pt x="1614" y="1433"/>
                </a:lnTo>
                <a:lnTo>
                  <a:pt x="1547" y="1355"/>
                </a:lnTo>
                <a:lnTo>
                  <a:pt x="1504" y="1267"/>
                </a:lnTo>
                <a:lnTo>
                  <a:pt x="1483" y="1213"/>
                </a:lnTo>
                <a:lnTo>
                  <a:pt x="1450" y="1135"/>
                </a:lnTo>
                <a:lnTo>
                  <a:pt x="1407" y="1083"/>
                </a:lnTo>
                <a:lnTo>
                  <a:pt x="1366" y="1044"/>
                </a:lnTo>
                <a:lnTo>
                  <a:pt x="1317" y="1012"/>
                </a:lnTo>
                <a:lnTo>
                  <a:pt x="1245" y="981"/>
                </a:lnTo>
                <a:lnTo>
                  <a:pt x="1172" y="973"/>
                </a:lnTo>
                <a:lnTo>
                  <a:pt x="1113" y="973"/>
                </a:lnTo>
                <a:lnTo>
                  <a:pt x="1061" y="981"/>
                </a:lnTo>
                <a:lnTo>
                  <a:pt x="1009" y="999"/>
                </a:lnTo>
                <a:lnTo>
                  <a:pt x="912" y="1044"/>
                </a:lnTo>
                <a:lnTo>
                  <a:pt x="976" y="1193"/>
                </a:lnTo>
                <a:lnTo>
                  <a:pt x="0" y="908"/>
                </a:lnTo>
                <a:lnTo>
                  <a:pt x="471" y="0"/>
                </a:lnTo>
                <a:lnTo>
                  <a:pt x="531" y="152"/>
                </a:lnTo>
                <a:lnTo>
                  <a:pt x="629" y="111"/>
                </a:lnTo>
                <a:lnTo>
                  <a:pt x="688" y="87"/>
                </a:lnTo>
                <a:lnTo>
                  <a:pt x="740" y="67"/>
                </a:lnTo>
                <a:lnTo>
                  <a:pt x="808" y="52"/>
                </a:lnTo>
                <a:lnTo>
                  <a:pt x="886" y="33"/>
                </a:lnTo>
                <a:lnTo>
                  <a:pt x="945" y="22"/>
                </a:lnTo>
                <a:lnTo>
                  <a:pt x="1028" y="13"/>
                </a:lnTo>
                <a:lnTo>
                  <a:pt x="1121" y="13"/>
                </a:lnTo>
                <a:lnTo>
                  <a:pt x="1212" y="15"/>
                </a:lnTo>
                <a:lnTo>
                  <a:pt x="1317" y="33"/>
                </a:lnTo>
                <a:lnTo>
                  <a:pt x="1405" y="48"/>
                </a:lnTo>
                <a:lnTo>
                  <a:pt x="1476" y="67"/>
                </a:lnTo>
                <a:lnTo>
                  <a:pt x="1563" y="98"/>
                </a:lnTo>
                <a:lnTo>
                  <a:pt x="1631" y="126"/>
                </a:lnTo>
                <a:lnTo>
                  <a:pt x="1696" y="157"/>
                </a:lnTo>
                <a:lnTo>
                  <a:pt x="1775" y="201"/>
                </a:lnTo>
                <a:lnTo>
                  <a:pt x="1841" y="240"/>
                </a:lnTo>
                <a:lnTo>
                  <a:pt x="1905" y="287"/>
                </a:lnTo>
                <a:lnTo>
                  <a:pt x="1956" y="331"/>
                </a:lnTo>
                <a:lnTo>
                  <a:pt x="2010" y="377"/>
                </a:lnTo>
                <a:lnTo>
                  <a:pt x="2065" y="435"/>
                </a:lnTo>
                <a:lnTo>
                  <a:pt x="2107" y="476"/>
                </a:lnTo>
                <a:lnTo>
                  <a:pt x="2153" y="538"/>
                </a:lnTo>
                <a:lnTo>
                  <a:pt x="2184" y="573"/>
                </a:lnTo>
                <a:lnTo>
                  <a:pt x="2223" y="612"/>
                </a:lnTo>
                <a:lnTo>
                  <a:pt x="2249" y="636"/>
                </a:lnTo>
                <a:lnTo>
                  <a:pt x="2280" y="657"/>
                </a:lnTo>
                <a:lnTo>
                  <a:pt x="2321" y="683"/>
                </a:lnTo>
                <a:lnTo>
                  <a:pt x="2360" y="707"/>
                </a:lnTo>
                <a:lnTo>
                  <a:pt x="2396" y="722"/>
                </a:lnTo>
                <a:lnTo>
                  <a:pt x="2430" y="740"/>
                </a:lnTo>
                <a:lnTo>
                  <a:pt x="2482" y="758"/>
                </a:lnTo>
                <a:lnTo>
                  <a:pt x="2539" y="774"/>
                </a:lnTo>
                <a:lnTo>
                  <a:pt x="2590" y="784"/>
                </a:lnTo>
                <a:lnTo>
                  <a:pt x="2636" y="791"/>
                </a:lnTo>
                <a:lnTo>
                  <a:pt x="3038" y="787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dirty="0">
              <a:solidFill>
                <a:srgbClr val="005172"/>
              </a:solidFill>
              <a:latin typeface="Calibri" pitchFamily="34" charset="0"/>
            </a:endParaRPr>
          </a:p>
        </p:txBody>
      </p:sp>
      <p:sp>
        <p:nvSpPr>
          <p:cNvPr id="180" name="Content Placeholder 3"/>
          <p:cNvSpPr txBox="1">
            <a:spLocks/>
          </p:cNvSpPr>
          <p:nvPr/>
        </p:nvSpPr>
        <p:spPr bwMode="auto">
          <a:xfrm>
            <a:off x="3661141" y="1206016"/>
            <a:ext cx="5353051" cy="14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2413" indent="-252413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Char char="§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Solar energy is trapped </a:t>
            </a:r>
            <a:r>
              <a:rPr lang="en-GB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GB" smtClean="0">
                <a:solidFill>
                  <a:srgbClr val="FF0000"/>
                </a:solidFill>
              </a:rPr>
              <a:t>heat</a:t>
            </a:r>
          </a:p>
          <a:p>
            <a:r>
              <a:rPr lang="en-GB" smtClean="0"/>
              <a:t>Excess energy is “ventilated away”</a:t>
            </a:r>
            <a:endParaRPr lang="en-GB" dirty="0"/>
          </a:p>
        </p:txBody>
      </p:sp>
      <p:sp>
        <p:nvSpPr>
          <p:cNvPr id="442521" name="Line 153"/>
          <p:cNvSpPr>
            <a:spLocks noChangeAspect="1" noChangeShapeType="1"/>
          </p:cNvSpPr>
          <p:nvPr/>
        </p:nvSpPr>
        <p:spPr bwMode="auto">
          <a:xfrm flipV="1">
            <a:off x="1476377" y="2185989"/>
            <a:ext cx="3095625" cy="1150937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442532" name="Group 164"/>
          <p:cNvGrpSpPr>
            <a:grpSpLocks/>
          </p:cNvGrpSpPr>
          <p:nvPr/>
        </p:nvGrpSpPr>
        <p:grpSpPr bwMode="auto">
          <a:xfrm>
            <a:off x="2951163" y="2798764"/>
            <a:ext cx="3765551" cy="1925637"/>
            <a:chOff x="1914" y="1740"/>
            <a:chExt cx="2506" cy="1333"/>
          </a:xfrm>
        </p:grpSpPr>
        <p:sp>
          <p:nvSpPr>
            <p:cNvPr id="442533" name="Rectangle 165" descr="Zig zag"/>
            <p:cNvSpPr>
              <a:spLocks noChangeArrowheads="1"/>
            </p:cNvSpPr>
            <p:nvPr/>
          </p:nvSpPr>
          <p:spPr bwMode="auto">
            <a:xfrm rot="-1233058">
              <a:off x="1914" y="1740"/>
              <a:ext cx="340" cy="1311"/>
            </a:xfrm>
            <a:prstGeom prst="rect">
              <a:avLst/>
            </a:prstGeom>
            <a:pattFill prst="zigZag">
              <a:fgClr>
                <a:schemeClr val="bg2"/>
              </a:fgClr>
              <a:bgClr>
                <a:srgbClr val="FEE7F2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42534" name="AutoShape 166" descr="Zig zag"/>
            <p:cNvSpPr>
              <a:spLocks noChangeArrowheads="1"/>
            </p:cNvSpPr>
            <p:nvPr/>
          </p:nvSpPr>
          <p:spPr bwMode="auto">
            <a:xfrm>
              <a:off x="2153" y="2818"/>
              <a:ext cx="2267" cy="255"/>
            </a:xfrm>
            <a:prstGeom prst="parallelogram">
              <a:avLst>
                <a:gd name="adj" fmla="val 70597"/>
              </a:avLst>
            </a:prstGeom>
            <a:pattFill prst="zigZag">
              <a:fgClr>
                <a:schemeClr val="bg2"/>
              </a:fgClr>
              <a:bgClr>
                <a:srgbClr val="FEE7F2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 anchorCtr="0"/>
            <a:lstStyle/>
            <a:p>
              <a:pPr>
                <a:lnSpc>
                  <a:spcPct val="75000"/>
                </a:lnSpc>
              </a:pPr>
              <a:endParaRPr lang="en-US" sz="2400" dirty="0">
                <a:solidFill>
                  <a:srgbClr val="FFFFFF"/>
                </a:solidFill>
                <a:latin typeface="News Gothic" pitchFamily="34" charset="0"/>
              </a:endParaRPr>
            </a:p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US" sz="2400" dirty="0">
                  <a:solidFill>
                    <a:srgbClr val="E11F31"/>
                  </a:solidFill>
                  <a:latin typeface="News Gothic" pitchFamily="34" charset="0"/>
                </a:rPr>
                <a:t>heat</a:t>
              </a:r>
            </a:p>
          </p:txBody>
        </p:sp>
      </p:grpSp>
      <p:sp>
        <p:nvSpPr>
          <p:cNvPr id="442542" name="AutoShape 174" descr="Zig zag"/>
          <p:cNvSpPr>
            <a:spLocks noChangeArrowheads="1"/>
          </p:cNvSpPr>
          <p:nvPr/>
        </p:nvSpPr>
        <p:spPr bwMode="auto">
          <a:xfrm rot="16850092" flipV="1">
            <a:off x="2336801" y="1700213"/>
            <a:ext cx="2017713" cy="96837"/>
          </a:xfrm>
          <a:prstGeom prst="parallelogram">
            <a:avLst>
              <a:gd name="adj" fmla="val 129744"/>
            </a:avLst>
          </a:prstGeom>
          <a:pattFill prst="zigZag">
            <a:fgClr>
              <a:schemeClr val="bg2"/>
            </a:fgClr>
            <a:bgClr>
              <a:srgbClr val="FEE7F2"/>
            </a:bgClr>
          </a:pattFill>
          <a:ln w="127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>
              <a:lnSpc>
                <a:spcPct val="75000"/>
              </a:lnSpc>
            </a:pPr>
            <a:endParaRPr lang="en-GB" sz="2400" dirty="0">
              <a:solidFill>
                <a:srgbClr val="FFFFFF"/>
              </a:solidFill>
              <a:latin typeface="News Gothic" pitchFamily="34" charset="0"/>
            </a:endParaRPr>
          </a:p>
        </p:txBody>
      </p:sp>
      <p:sp>
        <p:nvSpPr>
          <p:cNvPr id="182" name="AutoShape 188"/>
          <p:cNvSpPr>
            <a:spLocks noChangeArrowheads="1"/>
          </p:cNvSpPr>
          <p:nvPr/>
        </p:nvSpPr>
        <p:spPr bwMode="auto">
          <a:xfrm rot="16200000">
            <a:off x="4383628" y="2976643"/>
            <a:ext cx="1406525" cy="672941"/>
          </a:xfrm>
          <a:custGeom>
            <a:avLst/>
            <a:gdLst>
              <a:gd name="T0" fmla="*/ 909618 w 21600"/>
              <a:gd name="T1" fmla="*/ 0 h 21600"/>
              <a:gd name="T2" fmla="*/ 0 w 21600"/>
              <a:gd name="T3" fmla="*/ 474662 h 21600"/>
              <a:gd name="T4" fmla="*/ 909618 w 21600"/>
              <a:gd name="T5" fmla="*/ 949325 h 21600"/>
              <a:gd name="T6" fmla="*/ 1406525 w 21600"/>
              <a:gd name="T7" fmla="*/ 4746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12 h 21600"/>
              <a:gd name="T14" fmla="*/ 17440 w 21600"/>
              <a:gd name="T15" fmla="*/ 166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69" y="0"/>
                </a:moveTo>
                <a:lnTo>
                  <a:pt x="13969" y="4912"/>
                </a:lnTo>
                <a:lnTo>
                  <a:pt x="3375" y="4912"/>
                </a:lnTo>
                <a:lnTo>
                  <a:pt x="3375" y="16688"/>
                </a:lnTo>
                <a:lnTo>
                  <a:pt x="13969" y="16688"/>
                </a:lnTo>
                <a:lnTo>
                  <a:pt x="139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912"/>
                </a:moveTo>
                <a:lnTo>
                  <a:pt x="1350" y="16688"/>
                </a:lnTo>
                <a:lnTo>
                  <a:pt x="2700" y="16688"/>
                </a:lnTo>
                <a:lnTo>
                  <a:pt x="2700" y="4912"/>
                </a:lnTo>
                <a:close/>
              </a:path>
              <a:path w="21600" h="21600">
                <a:moveTo>
                  <a:pt x="0" y="4912"/>
                </a:moveTo>
                <a:lnTo>
                  <a:pt x="0" y="16688"/>
                </a:lnTo>
                <a:lnTo>
                  <a:pt x="675" y="16688"/>
                </a:lnTo>
                <a:lnTo>
                  <a:pt x="675" y="4912"/>
                </a:lnTo>
                <a:close/>
              </a:path>
            </a:pathLst>
          </a:custGeom>
          <a:gradFill rotWithShape="1">
            <a:gsLst>
              <a:gs pos="0">
                <a:srgbClr val="CC0066"/>
              </a:gs>
              <a:gs pos="64999">
                <a:srgbClr val="EF9C21"/>
              </a:gs>
              <a:gs pos="98000">
                <a:srgbClr val="FF0000"/>
              </a:gs>
            </a:gsLst>
            <a:lin ang="10800000" scaled="0"/>
          </a:gra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 eaLnBrk="1" hangingPunct="1"/>
            <a:endParaRPr lang="en-GB" sz="1800">
              <a:solidFill>
                <a:srgbClr val="000000"/>
              </a:solidFill>
              <a:latin typeface="News Gothic" pitchFamily="34" charset="0"/>
            </a:endParaRPr>
          </a:p>
        </p:txBody>
      </p:sp>
      <p:sp>
        <p:nvSpPr>
          <p:cNvPr id="183" name="Cloud 182"/>
          <p:cNvSpPr/>
          <p:nvPr/>
        </p:nvSpPr>
        <p:spPr>
          <a:xfrm rot="21153907">
            <a:off x="3759612" y="4631505"/>
            <a:ext cx="5274653" cy="1839433"/>
          </a:xfrm>
          <a:prstGeom prst="cloud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2700000" scaled="1"/>
            <a:tileRect/>
          </a:gra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 smtClean="0"/>
              <a:t>Drawbacks of ventilation: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impossible to control [CO</a:t>
            </a:r>
            <a:r>
              <a:rPr lang="en-GB" baseline="-25000" dirty="0" smtClean="0"/>
              <a:t>2</a:t>
            </a:r>
            <a:r>
              <a:rPr lang="en-GB" dirty="0" smtClean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ay-in for pathogens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</a:t>
            </a:r>
            <a:r>
              <a:rPr lang="en-GB" dirty="0" smtClean="0"/>
              <a:t>ay-out for predators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17651" y="2408886"/>
            <a:ext cx="2910793" cy="2618084"/>
            <a:chOff x="1317651" y="2408885"/>
            <a:chExt cx="2910793" cy="2618084"/>
          </a:xfrm>
        </p:grpSpPr>
        <p:pic>
          <p:nvPicPr>
            <p:cNvPr id="53250" name="Picture 2" descr="C:\Users\stang001\AppData\Local\Microsoft\Windows\Temporary Internet Files\Content.IE5\TZOWTKAV\post-it-note-l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00" b="92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651" y="2408885"/>
              <a:ext cx="2910793" cy="2618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21312301">
              <a:off x="1824099" y="2965263"/>
              <a:ext cx="2209437" cy="1281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2000" dirty="0" smtClean="0">
                  <a:latin typeface="Segoe Script" panose="020B0504020000000003" pitchFamily="34" charset="0"/>
                </a:rPr>
                <a:t>[spectral] reflectivity &amp; transmissivity</a:t>
              </a:r>
            </a:p>
            <a:p>
              <a:pPr>
                <a:lnSpc>
                  <a:spcPts val="1800"/>
                </a:lnSpc>
              </a:pPr>
              <a:endParaRPr lang="en-GB" sz="2000" dirty="0" smtClean="0">
                <a:latin typeface="Segoe Script" panose="020B0504020000000003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2000" dirty="0" smtClean="0">
                  <a:latin typeface="Segoe Script" panose="020B0504020000000003" pitchFamily="34" charset="0"/>
                </a:rPr>
                <a:t>diffusivity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 rot="21400031">
            <a:off x="4442859" y="2391000"/>
            <a:ext cx="2910793" cy="1712689"/>
            <a:chOff x="1317651" y="2408885"/>
            <a:chExt cx="2910793" cy="1712689"/>
          </a:xfrm>
        </p:grpSpPr>
        <p:pic>
          <p:nvPicPr>
            <p:cNvPr id="186" name="Picture 2" descr="C:\Users\stang001\AppData\Local\Microsoft\Windows\Temporary Internet Files\Content.IE5\TZOWTKAV\post-it-note-l[1]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00" b="92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82"/>
            <a:stretch/>
          </p:blipFill>
          <p:spPr bwMode="auto">
            <a:xfrm>
              <a:off x="1317651" y="2408885"/>
              <a:ext cx="2910793" cy="1712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7" name="TextBox 186"/>
            <p:cNvSpPr txBox="1"/>
            <p:nvPr/>
          </p:nvSpPr>
          <p:spPr>
            <a:xfrm rot="21312301">
              <a:off x="1799454" y="3126270"/>
              <a:ext cx="22094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2000" dirty="0" smtClean="0">
                  <a:latin typeface="Segoe Script" panose="020B0504020000000003" pitchFamily="34" charset="0"/>
                </a:rPr>
                <a:t>Ventilation 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4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4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4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4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8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442522" grpId="0" animBg="1"/>
      <p:bldP spid="442523" grpId="0" animBg="1"/>
      <p:bldP spid="442524" grpId="0" animBg="1"/>
      <p:bldP spid="442535" grpId="0" animBg="1"/>
      <p:bldP spid="442536" grpId="0"/>
      <p:bldP spid="442537" grpId="0" animBg="1"/>
      <p:bldP spid="442541" grpId="0" animBg="1"/>
      <p:bldP spid="179" grpId="0" animBg="1"/>
      <p:bldP spid="180" grpId="0" uiExpand="1" build="p"/>
      <p:bldP spid="442542" grpId="0" animBg="1"/>
      <p:bldP spid="182" grpId="0" animBg="1"/>
      <p:bldP spid="182" grpId="1" animBg="1"/>
      <p:bldP spid="182" grpId="2" animBg="1"/>
      <p:bldP spid="1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roup 157"/>
          <p:cNvGrpSpPr>
            <a:grpSpLocks/>
          </p:cNvGrpSpPr>
          <p:nvPr/>
        </p:nvGrpSpPr>
        <p:grpSpPr bwMode="auto">
          <a:xfrm rot="-496924">
            <a:off x="877889" y="11114"/>
            <a:ext cx="1749425" cy="1660525"/>
            <a:chOff x="4468" y="469"/>
            <a:chExt cx="1147" cy="1136"/>
          </a:xfrm>
        </p:grpSpPr>
        <p:sp>
          <p:nvSpPr>
            <p:cNvPr id="209" name="Freeform 158"/>
            <p:cNvSpPr>
              <a:spLocks/>
            </p:cNvSpPr>
            <p:nvPr/>
          </p:nvSpPr>
          <p:spPr bwMode="auto">
            <a:xfrm>
              <a:off x="4468" y="469"/>
              <a:ext cx="1147" cy="1136"/>
            </a:xfrm>
            <a:custGeom>
              <a:avLst/>
              <a:gdLst>
                <a:gd name="T0" fmla="*/ 523 w 1048"/>
                <a:gd name="T1" fmla="*/ 0 h 1254"/>
                <a:gd name="T2" fmla="*/ 578 w 1048"/>
                <a:gd name="T3" fmla="*/ 324 h 1254"/>
                <a:gd name="T4" fmla="*/ 738 w 1048"/>
                <a:gd name="T5" fmla="*/ 55 h 1254"/>
                <a:gd name="T6" fmla="*/ 678 w 1048"/>
                <a:gd name="T7" fmla="*/ 378 h 1254"/>
                <a:gd name="T8" fmla="*/ 916 w 1048"/>
                <a:gd name="T9" fmla="*/ 210 h 1254"/>
                <a:gd name="T10" fmla="*/ 751 w 1048"/>
                <a:gd name="T11" fmla="*/ 476 h 1254"/>
                <a:gd name="T12" fmla="*/ 1024 w 1048"/>
                <a:gd name="T13" fmla="*/ 438 h 1254"/>
                <a:gd name="T14" fmla="*/ 785 w 1048"/>
                <a:gd name="T15" fmla="*/ 601 h 1254"/>
                <a:gd name="T16" fmla="*/ 1048 w 1048"/>
                <a:gd name="T17" fmla="*/ 701 h 1254"/>
                <a:gd name="T18" fmla="*/ 774 w 1048"/>
                <a:gd name="T19" fmla="*/ 732 h 1254"/>
                <a:gd name="T20" fmla="*/ 979 w 1048"/>
                <a:gd name="T21" fmla="*/ 951 h 1254"/>
                <a:gd name="T22" fmla="*/ 719 w 1048"/>
                <a:gd name="T23" fmla="*/ 846 h 1254"/>
                <a:gd name="T24" fmla="*/ 833 w 1048"/>
                <a:gd name="T25" fmla="*/ 1147 h 1254"/>
                <a:gd name="T26" fmla="*/ 630 w 1048"/>
                <a:gd name="T27" fmla="*/ 924 h 1254"/>
                <a:gd name="T28" fmla="*/ 633 w 1048"/>
                <a:gd name="T29" fmla="*/ 1254 h 1254"/>
                <a:gd name="T30" fmla="*/ 523 w 1048"/>
                <a:gd name="T31" fmla="*/ 951 h 1254"/>
                <a:gd name="T32" fmla="*/ 414 w 1048"/>
                <a:gd name="T33" fmla="*/ 1254 h 1254"/>
                <a:gd name="T34" fmla="*/ 416 w 1048"/>
                <a:gd name="T35" fmla="*/ 924 h 1254"/>
                <a:gd name="T36" fmla="*/ 213 w 1048"/>
                <a:gd name="T37" fmla="*/ 1147 h 1254"/>
                <a:gd name="T38" fmla="*/ 328 w 1048"/>
                <a:gd name="T39" fmla="*/ 846 h 1254"/>
                <a:gd name="T40" fmla="*/ 67 w 1048"/>
                <a:gd name="T41" fmla="*/ 951 h 1254"/>
                <a:gd name="T42" fmla="*/ 273 w 1048"/>
                <a:gd name="T43" fmla="*/ 732 h 1254"/>
                <a:gd name="T44" fmla="*/ 0 w 1048"/>
                <a:gd name="T45" fmla="*/ 701 h 1254"/>
                <a:gd name="T46" fmla="*/ 261 w 1048"/>
                <a:gd name="T47" fmla="*/ 601 h 1254"/>
                <a:gd name="T48" fmla="*/ 24 w 1048"/>
                <a:gd name="T49" fmla="*/ 438 h 1254"/>
                <a:gd name="T50" fmla="*/ 295 w 1048"/>
                <a:gd name="T51" fmla="*/ 476 h 1254"/>
                <a:gd name="T52" fmla="*/ 132 w 1048"/>
                <a:gd name="T53" fmla="*/ 210 h 1254"/>
                <a:gd name="T54" fmla="*/ 368 w 1048"/>
                <a:gd name="T55" fmla="*/ 378 h 1254"/>
                <a:gd name="T56" fmla="*/ 309 w 1048"/>
                <a:gd name="T57" fmla="*/ 55 h 1254"/>
                <a:gd name="T58" fmla="*/ 468 w 1048"/>
                <a:gd name="T59" fmla="*/ 324 h 1254"/>
                <a:gd name="T60" fmla="*/ 523 w 1048"/>
                <a:gd name="T61" fmla="*/ 0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8" h="1254">
                  <a:moveTo>
                    <a:pt x="523" y="0"/>
                  </a:moveTo>
                  <a:lnTo>
                    <a:pt x="578" y="324"/>
                  </a:lnTo>
                  <a:lnTo>
                    <a:pt x="738" y="55"/>
                  </a:lnTo>
                  <a:lnTo>
                    <a:pt x="678" y="378"/>
                  </a:lnTo>
                  <a:lnTo>
                    <a:pt x="916" y="210"/>
                  </a:lnTo>
                  <a:lnTo>
                    <a:pt x="751" y="476"/>
                  </a:lnTo>
                  <a:lnTo>
                    <a:pt x="1024" y="438"/>
                  </a:lnTo>
                  <a:lnTo>
                    <a:pt x="785" y="601"/>
                  </a:lnTo>
                  <a:lnTo>
                    <a:pt x="1048" y="701"/>
                  </a:lnTo>
                  <a:lnTo>
                    <a:pt x="774" y="732"/>
                  </a:lnTo>
                  <a:lnTo>
                    <a:pt x="979" y="951"/>
                  </a:lnTo>
                  <a:lnTo>
                    <a:pt x="719" y="846"/>
                  </a:lnTo>
                  <a:lnTo>
                    <a:pt x="833" y="1147"/>
                  </a:lnTo>
                  <a:lnTo>
                    <a:pt x="630" y="924"/>
                  </a:lnTo>
                  <a:lnTo>
                    <a:pt x="633" y="1254"/>
                  </a:lnTo>
                  <a:lnTo>
                    <a:pt x="523" y="951"/>
                  </a:lnTo>
                  <a:lnTo>
                    <a:pt x="414" y="1254"/>
                  </a:lnTo>
                  <a:lnTo>
                    <a:pt x="416" y="924"/>
                  </a:lnTo>
                  <a:lnTo>
                    <a:pt x="213" y="1147"/>
                  </a:lnTo>
                  <a:lnTo>
                    <a:pt x="328" y="846"/>
                  </a:lnTo>
                  <a:lnTo>
                    <a:pt x="67" y="951"/>
                  </a:lnTo>
                  <a:lnTo>
                    <a:pt x="273" y="732"/>
                  </a:lnTo>
                  <a:lnTo>
                    <a:pt x="0" y="701"/>
                  </a:lnTo>
                  <a:lnTo>
                    <a:pt x="261" y="601"/>
                  </a:lnTo>
                  <a:lnTo>
                    <a:pt x="24" y="438"/>
                  </a:lnTo>
                  <a:lnTo>
                    <a:pt x="295" y="476"/>
                  </a:lnTo>
                  <a:lnTo>
                    <a:pt x="132" y="210"/>
                  </a:lnTo>
                  <a:lnTo>
                    <a:pt x="368" y="378"/>
                  </a:lnTo>
                  <a:lnTo>
                    <a:pt x="309" y="55"/>
                  </a:lnTo>
                  <a:lnTo>
                    <a:pt x="468" y="32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210" name="Freeform 159"/>
            <p:cNvSpPr>
              <a:spLocks/>
            </p:cNvSpPr>
            <p:nvPr/>
          </p:nvSpPr>
          <p:spPr bwMode="auto">
            <a:xfrm>
              <a:off x="4588" y="587"/>
              <a:ext cx="909" cy="900"/>
            </a:xfrm>
            <a:custGeom>
              <a:avLst/>
              <a:gdLst>
                <a:gd name="T0" fmla="*/ 414 w 830"/>
                <a:gd name="T1" fmla="*/ 0 h 993"/>
                <a:gd name="T2" fmla="*/ 458 w 830"/>
                <a:gd name="T3" fmla="*/ 256 h 993"/>
                <a:gd name="T4" fmla="*/ 584 w 830"/>
                <a:gd name="T5" fmla="*/ 42 h 993"/>
                <a:gd name="T6" fmla="*/ 537 w 830"/>
                <a:gd name="T7" fmla="*/ 298 h 993"/>
                <a:gd name="T8" fmla="*/ 725 w 830"/>
                <a:gd name="T9" fmla="*/ 166 h 993"/>
                <a:gd name="T10" fmla="*/ 596 w 830"/>
                <a:gd name="T11" fmla="*/ 376 h 993"/>
                <a:gd name="T12" fmla="*/ 812 w 830"/>
                <a:gd name="T13" fmla="*/ 347 h 993"/>
                <a:gd name="T14" fmla="*/ 622 w 830"/>
                <a:gd name="T15" fmla="*/ 476 h 993"/>
                <a:gd name="T16" fmla="*/ 830 w 830"/>
                <a:gd name="T17" fmla="*/ 554 h 993"/>
                <a:gd name="T18" fmla="*/ 614 w 830"/>
                <a:gd name="T19" fmla="*/ 580 h 993"/>
                <a:gd name="T20" fmla="*/ 777 w 830"/>
                <a:gd name="T21" fmla="*/ 753 h 993"/>
                <a:gd name="T22" fmla="*/ 570 w 830"/>
                <a:gd name="T23" fmla="*/ 669 h 993"/>
                <a:gd name="T24" fmla="*/ 660 w 830"/>
                <a:gd name="T25" fmla="*/ 908 h 993"/>
                <a:gd name="T26" fmla="*/ 499 w 830"/>
                <a:gd name="T27" fmla="*/ 732 h 993"/>
                <a:gd name="T28" fmla="*/ 501 w 830"/>
                <a:gd name="T29" fmla="*/ 993 h 993"/>
                <a:gd name="T30" fmla="*/ 414 w 830"/>
                <a:gd name="T31" fmla="*/ 753 h 993"/>
                <a:gd name="T32" fmla="*/ 327 w 830"/>
                <a:gd name="T33" fmla="*/ 993 h 993"/>
                <a:gd name="T34" fmla="*/ 330 w 830"/>
                <a:gd name="T35" fmla="*/ 732 h 993"/>
                <a:gd name="T36" fmla="*/ 169 w 830"/>
                <a:gd name="T37" fmla="*/ 908 h 993"/>
                <a:gd name="T38" fmla="*/ 259 w 830"/>
                <a:gd name="T39" fmla="*/ 669 h 993"/>
                <a:gd name="T40" fmla="*/ 53 w 830"/>
                <a:gd name="T41" fmla="*/ 753 h 993"/>
                <a:gd name="T42" fmla="*/ 215 w 830"/>
                <a:gd name="T43" fmla="*/ 580 h 993"/>
                <a:gd name="T44" fmla="*/ 0 w 830"/>
                <a:gd name="T45" fmla="*/ 554 h 993"/>
                <a:gd name="T46" fmla="*/ 207 w 830"/>
                <a:gd name="T47" fmla="*/ 476 h 993"/>
                <a:gd name="T48" fmla="*/ 18 w 830"/>
                <a:gd name="T49" fmla="*/ 347 h 993"/>
                <a:gd name="T50" fmla="*/ 233 w 830"/>
                <a:gd name="T51" fmla="*/ 376 h 993"/>
                <a:gd name="T52" fmla="*/ 104 w 830"/>
                <a:gd name="T53" fmla="*/ 166 h 993"/>
                <a:gd name="T54" fmla="*/ 292 w 830"/>
                <a:gd name="T55" fmla="*/ 298 h 993"/>
                <a:gd name="T56" fmla="*/ 245 w 830"/>
                <a:gd name="T57" fmla="*/ 42 h 993"/>
                <a:gd name="T58" fmla="*/ 371 w 830"/>
                <a:gd name="T59" fmla="*/ 256 h 993"/>
                <a:gd name="T60" fmla="*/ 414 w 830"/>
                <a:gd name="T61" fmla="*/ 0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0" h="993">
                  <a:moveTo>
                    <a:pt x="414" y="0"/>
                  </a:moveTo>
                  <a:lnTo>
                    <a:pt x="458" y="256"/>
                  </a:lnTo>
                  <a:lnTo>
                    <a:pt x="584" y="42"/>
                  </a:lnTo>
                  <a:lnTo>
                    <a:pt x="537" y="298"/>
                  </a:lnTo>
                  <a:lnTo>
                    <a:pt x="725" y="166"/>
                  </a:lnTo>
                  <a:lnTo>
                    <a:pt x="596" y="376"/>
                  </a:lnTo>
                  <a:lnTo>
                    <a:pt x="812" y="347"/>
                  </a:lnTo>
                  <a:lnTo>
                    <a:pt x="622" y="476"/>
                  </a:lnTo>
                  <a:lnTo>
                    <a:pt x="830" y="554"/>
                  </a:lnTo>
                  <a:lnTo>
                    <a:pt x="614" y="580"/>
                  </a:lnTo>
                  <a:lnTo>
                    <a:pt x="777" y="753"/>
                  </a:lnTo>
                  <a:lnTo>
                    <a:pt x="570" y="669"/>
                  </a:lnTo>
                  <a:lnTo>
                    <a:pt x="660" y="908"/>
                  </a:lnTo>
                  <a:lnTo>
                    <a:pt x="499" y="732"/>
                  </a:lnTo>
                  <a:lnTo>
                    <a:pt x="501" y="993"/>
                  </a:lnTo>
                  <a:lnTo>
                    <a:pt x="414" y="753"/>
                  </a:lnTo>
                  <a:lnTo>
                    <a:pt x="327" y="993"/>
                  </a:lnTo>
                  <a:lnTo>
                    <a:pt x="330" y="732"/>
                  </a:lnTo>
                  <a:lnTo>
                    <a:pt x="169" y="908"/>
                  </a:lnTo>
                  <a:lnTo>
                    <a:pt x="259" y="669"/>
                  </a:lnTo>
                  <a:lnTo>
                    <a:pt x="53" y="753"/>
                  </a:lnTo>
                  <a:lnTo>
                    <a:pt x="215" y="580"/>
                  </a:lnTo>
                  <a:lnTo>
                    <a:pt x="0" y="554"/>
                  </a:lnTo>
                  <a:lnTo>
                    <a:pt x="207" y="476"/>
                  </a:lnTo>
                  <a:lnTo>
                    <a:pt x="18" y="347"/>
                  </a:lnTo>
                  <a:lnTo>
                    <a:pt x="233" y="376"/>
                  </a:lnTo>
                  <a:lnTo>
                    <a:pt x="104" y="166"/>
                  </a:lnTo>
                  <a:lnTo>
                    <a:pt x="292" y="298"/>
                  </a:lnTo>
                  <a:lnTo>
                    <a:pt x="245" y="42"/>
                  </a:lnTo>
                  <a:lnTo>
                    <a:pt x="371" y="256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E254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211" name="Freeform 160"/>
            <p:cNvSpPr>
              <a:spLocks/>
            </p:cNvSpPr>
            <p:nvPr/>
          </p:nvSpPr>
          <p:spPr bwMode="auto">
            <a:xfrm>
              <a:off x="4834" y="840"/>
              <a:ext cx="410" cy="410"/>
            </a:xfrm>
            <a:custGeom>
              <a:avLst/>
              <a:gdLst>
                <a:gd name="T0" fmla="*/ 187 w 375"/>
                <a:gd name="T1" fmla="*/ 452 h 452"/>
                <a:gd name="T2" fmla="*/ 149 w 375"/>
                <a:gd name="T3" fmla="*/ 447 h 452"/>
                <a:gd name="T4" fmla="*/ 115 w 375"/>
                <a:gd name="T5" fmla="*/ 435 h 452"/>
                <a:gd name="T6" fmla="*/ 83 w 375"/>
                <a:gd name="T7" fmla="*/ 413 h 452"/>
                <a:gd name="T8" fmla="*/ 54 w 375"/>
                <a:gd name="T9" fmla="*/ 385 h 452"/>
                <a:gd name="T10" fmla="*/ 32 w 375"/>
                <a:gd name="T11" fmla="*/ 352 h 452"/>
                <a:gd name="T12" fmla="*/ 14 w 375"/>
                <a:gd name="T13" fmla="*/ 314 h 452"/>
                <a:gd name="T14" fmla="*/ 3 w 375"/>
                <a:gd name="T15" fmla="*/ 271 h 452"/>
                <a:gd name="T16" fmla="*/ 0 w 375"/>
                <a:gd name="T17" fmla="*/ 226 h 452"/>
                <a:gd name="T18" fmla="*/ 3 w 375"/>
                <a:gd name="T19" fmla="*/ 180 h 452"/>
                <a:gd name="T20" fmla="*/ 14 w 375"/>
                <a:gd name="T21" fmla="*/ 138 h 452"/>
                <a:gd name="T22" fmla="*/ 32 w 375"/>
                <a:gd name="T23" fmla="*/ 99 h 452"/>
                <a:gd name="T24" fmla="*/ 54 w 375"/>
                <a:gd name="T25" fmla="*/ 65 h 452"/>
                <a:gd name="T26" fmla="*/ 83 w 375"/>
                <a:gd name="T27" fmla="*/ 38 h 452"/>
                <a:gd name="T28" fmla="*/ 115 w 375"/>
                <a:gd name="T29" fmla="*/ 17 h 452"/>
                <a:gd name="T30" fmla="*/ 149 w 375"/>
                <a:gd name="T31" fmla="*/ 4 h 452"/>
                <a:gd name="T32" fmla="*/ 187 w 375"/>
                <a:gd name="T33" fmla="*/ 0 h 452"/>
                <a:gd name="T34" fmla="*/ 225 w 375"/>
                <a:gd name="T35" fmla="*/ 4 h 452"/>
                <a:gd name="T36" fmla="*/ 260 w 375"/>
                <a:gd name="T37" fmla="*/ 17 h 452"/>
                <a:gd name="T38" fmla="*/ 292 w 375"/>
                <a:gd name="T39" fmla="*/ 38 h 452"/>
                <a:gd name="T40" fmla="*/ 320 w 375"/>
                <a:gd name="T41" fmla="*/ 65 h 452"/>
                <a:gd name="T42" fmla="*/ 343 w 375"/>
                <a:gd name="T43" fmla="*/ 99 h 452"/>
                <a:gd name="T44" fmla="*/ 361 w 375"/>
                <a:gd name="T45" fmla="*/ 138 h 452"/>
                <a:gd name="T46" fmla="*/ 371 w 375"/>
                <a:gd name="T47" fmla="*/ 180 h 452"/>
                <a:gd name="T48" fmla="*/ 375 w 375"/>
                <a:gd name="T49" fmla="*/ 226 h 452"/>
                <a:gd name="T50" fmla="*/ 371 w 375"/>
                <a:gd name="T51" fmla="*/ 271 h 452"/>
                <a:gd name="T52" fmla="*/ 361 w 375"/>
                <a:gd name="T53" fmla="*/ 314 h 452"/>
                <a:gd name="T54" fmla="*/ 343 w 375"/>
                <a:gd name="T55" fmla="*/ 352 h 452"/>
                <a:gd name="T56" fmla="*/ 320 w 375"/>
                <a:gd name="T57" fmla="*/ 385 h 452"/>
                <a:gd name="T58" fmla="*/ 292 w 375"/>
                <a:gd name="T59" fmla="*/ 413 h 452"/>
                <a:gd name="T60" fmla="*/ 260 w 375"/>
                <a:gd name="T61" fmla="*/ 435 h 452"/>
                <a:gd name="T62" fmla="*/ 225 w 375"/>
                <a:gd name="T63" fmla="*/ 447 h 452"/>
                <a:gd name="T64" fmla="*/ 187 w 375"/>
                <a:gd name="T65" fmla="*/ 45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5" h="452">
                  <a:moveTo>
                    <a:pt x="187" y="452"/>
                  </a:moveTo>
                  <a:lnTo>
                    <a:pt x="149" y="447"/>
                  </a:lnTo>
                  <a:lnTo>
                    <a:pt x="115" y="435"/>
                  </a:lnTo>
                  <a:lnTo>
                    <a:pt x="83" y="413"/>
                  </a:lnTo>
                  <a:lnTo>
                    <a:pt x="54" y="385"/>
                  </a:lnTo>
                  <a:lnTo>
                    <a:pt x="32" y="352"/>
                  </a:lnTo>
                  <a:lnTo>
                    <a:pt x="14" y="314"/>
                  </a:lnTo>
                  <a:lnTo>
                    <a:pt x="3" y="271"/>
                  </a:lnTo>
                  <a:lnTo>
                    <a:pt x="0" y="226"/>
                  </a:lnTo>
                  <a:lnTo>
                    <a:pt x="3" y="180"/>
                  </a:lnTo>
                  <a:lnTo>
                    <a:pt x="14" y="138"/>
                  </a:lnTo>
                  <a:lnTo>
                    <a:pt x="32" y="99"/>
                  </a:lnTo>
                  <a:lnTo>
                    <a:pt x="54" y="65"/>
                  </a:lnTo>
                  <a:lnTo>
                    <a:pt x="83" y="38"/>
                  </a:lnTo>
                  <a:lnTo>
                    <a:pt x="115" y="17"/>
                  </a:lnTo>
                  <a:lnTo>
                    <a:pt x="149" y="4"/>
                  </a:lnTo>
                  <a:lnTo>
                    <a:pt x="187" y="0"/>
                  </a:lnTo>
                  <a:lnTo>
                    <a:pt x="225" y="4"/>
                  </a:lnTo>
                  <a:lnTo>
                    <a:pt x="260" y="17"/>
                  </a:lnTo>
                  <a:lnTo>
                    <a:pt x="292" y="38"/>
                  </a:lnTo>
                  <a:lnTo>
                    <a:pt x="320" y="65"/>
                  </a:lnTo>
                  <a:lnTo>
                    <a:pt x="343" y="99"/>
                  </a:lnTo>
                  <a:lnTo>
                    <a:pt x="361" y="138"/>
                  </a:lnTo>
                  <a:lnTo>
                    <a:pt x="371" y="180"/>
                  </a:lnTo>
                  <a:lnTo>
                    <a:pt x="375" y="226"/>
                  </a:lnTo>
                  <a:lnTo>
                    <a:pt x="371" y="271"/>
                  </a:lnTo>
                  <a:lnTo>
                    <a:pt x="361" y="314"/>
                  </a:lnTo>
                  <a:lnTo>
                    <a:pt x="343" y="352"/>
                  </a:lnTo>
                  <a:lnTo>
                    <a:pt x="320" y="385"/>
                  </a:lnTo>
                  <a:lnTo>
                    <a:pt x="292" y="413"/>
                  </a:lnTo>
                  <a:lnTo>
                    <a:pt x="260" y="435"/>
                  </a:lnTo>
                  <a:lnTo>
                    <a:pt x="225" y="447"/>
                  </a:lnTo>
                  <a:lnTo>
                    <a:pt x="187" y="4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pPr algn="l" eaLnBrk="1" hangingPunct="1"/>
              <a:endParaRPr lang="en-GB" sz="2400">
                <a:solidFill>
                  <a:srgbClr val="000000"/>
                </a:solidFill>
              </a:endParaRPr>
            </a:p>
          </p:txBody>
        </p:sp>
      </p:grpSp>
      <p:sp>
        <p:nvSpPr>
          <p:cNvPr id="192" name="Rectangle 191"/>
          <p:cNvSpPr/>
          <p:nvPr/>
        </p:nvSpPr>
        <p:spPr bwMode="auto">
          <a:xfrm>
            <a:off x="194342" y="758809"/>
            <a:ext cx="8755317" cy="4215756"/>
          </a:xfrm>
          <a:prstGeom prst="rect">
            <a:avLst/>
          </a:prstGeom>
          <a:gradFill>
            <a:gsLst>
              <a:gs pos="0">
                <a:srgbClr val="002060"/>
              </a:gs>
              <a:gs pos="39999">
                <a:srgbClr val="85C2FF"/>
              </a:gs>
              <a:gs pos="87000">
                <a:schemeClr val="bg1"/>
              </a:gs>
              <a:gs pos="100000">
                <a:schemeClr val="bg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7" name="Line 3"/>
          <p:cNvSpPr>
            <a:spLocks noChangeAspect="1" noChangeShapeType="1"/>
          </p:cNvSpPr>
          <p:nvPr/>
        </p:nvSpPr>
        <p:spPr bwMode="auto">
          <a:xfrm flipH="1" flipV="1">
            <a:off x="4572000" y="2190753"/>
            <a:ext cx="1549400" cy="576263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GB" sz="1800">
              <a:solidFill>
                <a:srgbClr val="005172"/>
              </a:solidFill>
              <a:latin typeface="Calibri" pitchFamily="34" charset="0"/>
            </a:endParaRPr>
          </a:p>
        </p:txBody>
      </p:sp>
      <p:sp>
        <p:nvSpPr>
          <p:cNvPr id="442373" name="Line 5"/>
          <p:cNvSpPr>
            <a:spLocks noChangeShapeType="1"/>
          </p:cNvSpPr>
          <p:nvPr/>
        </p:nvSpPr>
        <p:spPr bwMode="auto">
          <a:xfrm flipV="1">
            <a:off x="7689851" y="3338513"/>
            <a:ext cx="0" cy="273685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374" name="Line 6"/>
          <p:cNvSpPr>
            <a:spLocks noChangeShapeType="1"/>
          </p:cNvSpPr>
          <p:nvPr/>
        </p:nvSpPr>
        <p:spPr bwMode="auto">
          <a:xfrm flipV="1">
            <a:off x="1476375" y="3313113"/>
            <a:ext cx="0" cy="273685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grpSp>
        <p:nvGrpSpPr>
          <p:cNvPr id="442375" name="Group 27"/>
          <p:cNvGrpSpPr>
            <a:grpSpLocks/>
          </p:cNvGrpSpPr>
          <p:nvPr/>
        </p:nvGrpSpPr>
        <p:grpSpPr bwMode="auto">
          <a:xfrm>
            <a:off x="5749926" y="3725864"/>
            <a:ext cx="2262188" cy="2339975"/>
            <a:chOff x="2166" y="607"/>
            <a:chExt cx="1425" cy="1474"/>
          </a:xfrm>
        </p:grpSpPr>
        <p:grpSp>
          <p:nvGrpSpPr>
            <p:cNvPr id="442376" name="Group 28"/>
            <p:cNvGrpSpPr>
              <a:grpSpLocks/>
            </p:cNvGrpSpPr>
            <p:nvPr/>
          </p:nvGrpSpPr>
          <p:grpSpPr bwMode="auto">
            <a:xfrm>
              <a:off x="2744" y="607"/>
              <a:ext cx="266" cy="1474"/>
              <a:chOff x="2361" y="2155"/>
              <a:chExt cx="227" cy="1570"/>
            </a:xfrm>
          </p:grpSpPr>
          <p:sp>
            <p:nvSpPr>
              <p:cNvPr id="442377" name="Freeform 29"/>
              <p:cNvSpPr>
                <a:spLocks/>
              </p:cNvSpPr>
              <p:nvPr/>
            </p:nvSpPr>
            <p:spPr bwMode="auto">
              <a:xfrm>
                <a:off x="2361" y="2155"/>
                <a:ext cx="227" cy="334"/>
              </a:xfrm>
              <a:custGeom>
                <a:avLst/>
                <a:gdLst>
                  <a:gd name="T0" fmla="*/ 228 w 453"/>
                  <a:gd name="T1" fmla="*/ 0 h 666"/>
                  <a:gd name="T2" fmla="*/ 282 w 453"/>
                  <a:gd name="T3" fmla="*/ 134 h 666"/>
                  <a:gd name="T4" fmla="*/ 313 w 453"/>
                  <a:gd name="T5" fmla="*/ 195 h 666"/>
                  <a:gd name="T6" fmla="*/ 347 w 453"/>
                  <a:gd name="T7" fmla="*/ 248 h 666"/>
                  <a:gd name="T8" fmla="*/ 377 w 453"/>
                  <a:gd name="T9" fmla="*/ 291 h 666"/>
                  <a:gd name="T10" fmla="*/ 399 w 453"/>
                  <a:gd name="T11" fmla="*/ 323 h 666"/>
                  <a:gd name="T12" fmla="*/ 423 w 453"/>
                  <a:gd name="T13" fmla="*/ 359 h 666"/>
                  <a:gd name="T14" fmla="*/ 438 w 453"/>
                  <a:gd name="T15" fmla="*/ 396 h 666"/>
                  <a:gd name="T16" fmla="*/ 449 w 453"/>
                  <a:gd name="T17" fmla="*/ 425 h 666"/>
                  <a:gd name="T18" fmla="*/ 453 w 453"/>
                  <a:gd name="T19" fmla="*/ 464 h 666"/>
                  <a:gd name="T20" fmla="*/ 450 w 453"/>
                  <a:gd name="T21" fmla="*/ 505 h 666"/>
                  <a:gd name="T22" fmla="*/ 440 w 453"/>
                  <a:gd name="T23" fmla="*/ 542 h 666"/>
                  <a:gd name="T24" fmla="*/ 423 w 453"/>
                  <a:gd name="T25" fmla="*/ 579 h 666"/>
                  <a:gd name="T26" fmla="*/ 402 w 453"/>
                  <a:gd name="T27" fmla="*/ 606 h 666"/>
                  <a:gd name="T28" fmla="*/ 382 w 453"/>
                  <a:gd name="T29" fmla="*/ 626 h 666"/>
                  <a:gd name="T30" fmla="*/ 350 w 453"/>
                  <a:gd name="T31" fmla="*/ 647 h 666"/>
                  <a:gd name="T32" fmla="*/ 307 w 453"/>
                  <a:gd name="T33" fmla="*/ 662 h 666"/>
                  <a:gd name="T34" fmla="*/ 273 w 453"/>
                  <a:gd name="T35" fmla="*/ 666 h 666"/>
                  <a:gd name="T36" fmla="*/ 194 w 453"/>
                  <a:gd name="T37" fmla="*/ 666 h 666"/>
                  <a:gd name="T38" fmla="*/ 147 w 453"/>
                  <a:gd name="T39" fmla="*/ 664 h 666"/>
                  <a:gd name="T40" fmla="*/ 110 w 453"/>
                  <a:gd name="T41" fmla="*/ 650 h 666"/>
                  <a:gd name="T42" fmla="*/ 76 w 453"/>
                  <a:gd name="T43" fmla="*/ 630 h 666"/>
                  <a:gd name="T44" fmla="*/ 45 w 453"/>
                  <a:gd name="T45" fmla="*/ 599 h 666"/>
                  <a:gd name="T46" fmla="*/ 22 w 453"/>
                  <a:gd name="T47" fmla="*/ 559 h 666"/>
                  <a:gd name="T48" fmla="*/ 7 w 453"/>
                  <a:gd name="T49" fmla="*/ 521 h 666"/>
                  <a:gd name="T50" fmla="*/ 0 w 453"/>
                  <a:gd name="T51" fmla="*/ 470 h 666"/>
                  <a:gd name="T52" fmla="*/ 1 w 453"/>
                  <a:gd name="T53" fmla="*/ 433 h 666"/>
                  <a:gd name="T54" fmla="*/ 15 w 453"/>
                  <a:gd name="T55" fmla="*/ 389 h 666"/>
                  <a:gd name="T56" fmla="*/ 37 w 453"/>
                  <a:gd name="T57" fmla="*/ 344 h 666"/>
                  <a:gd name="T58" fmla="*/ 66 w 453"/>
                  <a:gd name="T59" fmla="*/ 303 h 666"/>
                  <a:gd name="T60" fmla="*/ 99 w 453"/>
                  <a:gd name="T61" fmla="*/ 260 h 666"/>
                  <a:gd name="T62" fmla="*/ 137 w 453"/>
                  <a:gd name="T63" fmla="*/ 199 h 666"/>
                  <a:gd name="T64" fmla="*/ 168 w 453"/>
                  <a:gd name="T65" fmla="*/ 137 h 666"/>
                  <a:gd name="T66" fmla="*/ 228 w 453"/>
                  <a:gd name="T67" fmla="*/ 0 h 6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3"/>
                  <a:gd name="T103" fmla="*/ 0 h 666"/>
                  <a:gd name="T104" fmla="*/ 453 w 453"/>
                  <a:gd name="T105" fmla="*/ 666 h 6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3" h="666">
                    <a:moveTo>
                      <a:pt x="228" y="0"/>
                    </a:moveTo>
                    <a:lnTo>
                      <a:pt x="282" y="134"/>
                    </a:lnTo>
                    <a:lnTo>
                      <a:pt x="313" y="195"/>
                    </a:lnTo>
                    <a:lnTo>
                      <a:pt x="347" y="248"/>
                    </a:lnTo>
                    <a:lnTo>
                      <a:pt x="377" y="291"/>
                    </a:lnTo>
                    <a:lnTo>
                      <a:pt x="399" y="323"/>
                    </a:lnTo>
                    <a:lnTo>
                      <a:pt x="423" y="359"/>
                    </a:lnTo>
                    <a:lnTo>
                      <a:pt x="438" y="396"/>
                    </a:lnTo>
                    <a:lnTo>
                      <a:pt x="449" y="425"/>
                    </a:lnTo>
                    <a:lnTo>
                      <a:pt x="453" y="464"/>
                    </a:lnTo>
                    <a:lnTo>
                      <a:pt x="450" y="505"/>
                    </a:lnTo>
                    <a:lnTo>
                      <a:pt x="440" y="542"/>
                    </a:lnTo>
                    <a:lnTo>
                      <a:pt x="423" y="579"/>
                    </a:lnTo>
                    <a:lnTo>
                      <a:pt x="402" y="606"/>
                    </a:lnTo>
                    <a:lnTo>
                      <a:pt x="382" y="626"/>
                    </a:lnTo>
                    <a:lnTo>
                      <a:pt x="350" y="647"/>
                    </a:lnTo>
                    <a:lnTo>
                      <a:pt x="307" y="662"/>
                    </a:lnTo>
                    <a:lnTo>
                      <a:pt x="273" y="666"/>
                    </a:lnTo>
                    <a:lnTo>
                      <a:pt x="194" y="666"/>
                    </a:lnTo>
                    <a:lnTo>
                      <a:pt x="147" y="664"/>
                    </a:lnTo>
                    <a:lnTo>
                      <a:pt x="110" y="650"/>
                    </a:lnTo>
                    <a:lnTo>
                      <a:pt x="76" y="630"/>
                    </a:lnTo>
                    <a:lnTo>
                      <a:pt x="45" y="599"/>
                    </a:lnTo>
                    <a:lnTo>
                      <a:pt x="22" y="559"/>
                    </a:lnTo>
                    <a:lnTo>
                      <a:pt x="7" y="521"/>
                    </a:lnTo>
                    <a:lnTo>
                      <a:pt x="0" y="470"/>
                    </a:lnTo>
                    <a:lnTo>
                      <a:pt x="1" y="433"/>
                    </a:lnTo>
                    <a:lnTo>
                      <a:pt x="15" y="389"/>
                    </a:lnTo>
                    <a:lnTo>
                      <a:pt x="37" y="344"/>
                    </a:lnTo>
                    <a:lnTo>
                      <a:pt x="66" y="303"/>
                    </a:lnTo>
                    <a:lnTo>
                      <a:pt x="99" y="260"/>
                    </a:lnTo>
                    <a:lnTo>
                      <a:pt x="137" y="199"/>
                    </a:lnTo>
                    <a:lnTo>
                      <a:pt x="168" y="13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78" name="Line 30"/>
              <p:cNvSpPr>
                <a:spLocks noChangeShapeType="1"/>
              </p:cNvSpPr>
              <p:nvPr/>
            </p:nvSpPr>
            <p:spPr bwMode="auto">
              <a:xfrm>
                <a:off x="2476" y="2165"/>
                <a:ext cx="1" cy="156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79" name="Group 31"/>
            <p:cNvGrpSpPr>
              <a:grpSpLocks/>
            </p:cNvGrpSpPr>
            <p:nvPr/>
          </p:nvGrpSpPr>
          <p:grpSpPr bwMode="auto">
            <a:xfrm>
              <a:off x="2413" y="1504"/>
              <a:ext cx="221" cy="174"/>
              <a:chOff x="2079" y="3111"/>
              <a:chExt cx="189" cy="185"/>
            </a:xfrm>
          </p:grpSpPr>
          <p:sp>
            <p:nvSpPr>
              <p:cNvPr id="442380" name="Freeform 32"/>
              <p:cNvSpPr>
                <a:spLocks/>
              </p:cNvSpPr>
              <p:nvPr/>
            </p:nvSpPr>
            <p:spPr bwMode="auto">
              <a:xfrm>
                <a:off x="2079" y="3111"/>
                <a:ext cx="189" cy="185"/>
              </a:xfrm>
              <a:custGeom>
                <a:avLst/>
                <a:gdLst>
                  <a:gd name="T0" fmla="*/ 0 w 378"/>
                  <a:gd name="T1" fmla="*/ 45 h 370"/>
                  <a:gd name="T2" fmla="*/ 76 w 378"/>
                  <a:gd name="T3" fmla="*/ 43 h 370"/>
                  <a:gd name="T4" fmla="*/ 115 w 378"/>
                  <a:gd name="T5" fmla="*/ 36 h 370"/>
                  <a:gd name="T6" fmla="*/ 155 w 378"/>
                  <a:gd name="T7" fmla="*/ 25 h 370"/>
                  <a:gd name="T8" fmla="*/ 199 w 378"/>
                  <a:gd name="T9" fmla="*/ 12 h 370"/>
                  <a:gd name="T10" fmla="*/ 235 w 378"/>
                  <a:gd name="T11" fmla="*/ 2 h 370"/>
                  <a:gd name="T12" fmla="*/ 259 w 378"/>
                  <a:gd name="T13" fmla="*/ 0 h 370"/>
                  <a:gd name="T14" fmla="*/ 282 w 378"/>
                  <a:gd name="T15" fmla="*/ 0 h 370"/>
                  <a:gd name="T16" fmla="*/ 306 w 378"/>
                  <a:gd name="T17" fmla="*/ 5 h 370"/>
                  <a:gd name="T18" fmla="*/ 325 w 378"/>
                  <a:gd name="T19" fmla="*/ 19 h 370"/>
                  <a:gd name="T20" fmla="*/ 338 w 378"/>
                  <a:gd name="T21" fmla="*/ 28 h 370"/>
                  <a:gd name="T22" fmla="*/ 351 w 378"/>
                  <a:gd name="T23" fmla="*/ 45 h 370"/>
                  <a:gd name="T24" fmla="*/ 359 w 378"/>
                  <a:gd name="T25" fmla="*/ 58 h 370"/>
                  <a:gd name="T26" fmla="*/ 368 w 378"/>
                  <a:gd name="T27" fmla="*/ 75 h 370"/>
                  <a:gd name="T28" fmla="*/ 374 w 378"/>
                  <a:gd name="T29" fmla="*/ 93 h 370"/>
                  <a:gd name="T30" fmla="*/ 377 w 378"/>
                  <a:gd name="T31" fmla="*/ 117 h 370"/>
                  <a:gd name="T32" fmla="*/ 378 w 378"/>
                  <a:gd name="T33" fmla="*/ 153 h 370"/>
                  <a:gd name="T34" fmla="*/ 375 w 378"/>
                  <a:gd name="T35" fmla="*/ 188 h 370"/>
                  <a:gd name="T36" fmla="*/ 336 w 378"/>
                  <a:gd name="T37" fmla="*/ 289 h 370"/>
                  <a:gd name="T38" fmla="*/ 318 w 378"/>
                  <a:gd name="T39" fmla="*/ 312 h 370"/>
                  <a:gd name="T40" fmla="*/ 306 w 378"/>
                  <a:gd name="T41" fmla="*/ 328 h 370"/>
                  <a:gd name="T42" fmla="*/ 290 w 378"/>
                  <a:gd name="T43" fmla="*/ 343 h 370"/>
                  <a:gd name="T44" fmla="*/ 273 w 378"/>
                  <a:gd name="T45" fmla="*/ 352 h 370"/>
                  <a:gd name="T46" fmla="*/ 256 w 378"/>
                  <a:gd name="T47" fmla="*/ 362 h 370"/>
                  <a:gd name="T48" fmla="*/ 238 w 378"/>
                  <a:gd name="T49" fmla="*/ 367 h 370"/>
                  <a:gd name="T50" fmla="*/ 218 w 378"/>
                  <a:gd name="T51" fmla="*/ 370 h 370"/>
                  <a:gd name="T52" fmla="*/ 203 w 378"/>
                  <a:gd name="T53" fmla="*/ 369 h 370"/>
                  <a:gd name="T54" fmla="*/ 187 w 378"/>
                  <a:gd name="T55" fmla="*/ 365 h 370"/>
                  <a:gd name="T56" fmla="*/ 169 w 378"/>
                  <a:gd name="T57" fmla="*/ 352 h 370"/>
                  <a:gd name="T58" fmla="*/ 155 w 378"/>
                  <a:gd name="T59" fmla="*/ 338 h 370"/>
                  <a:gd name="T60" fmla="*/ 144 w 378"/>
                  <a:gd name="T61" fmla="*/ 319 h 370"/>
                  <a:gd name="T62" fmla="*/ 132 w 378"/>
                  <a:gd name="T63" fmla="*/ 299 h 370"/>
                  <a:gd name="T64" fmla="*/ 115 w 378"/>
                  <a:gd name="T65" fmla="*/ 260 h 370"/>
                  <a:gd name="T66" fmla="*/ 99 w 378"/>
                  <a:gd name="T67" fmla="*/ 223 h 370"/>
                  <a:gd name="T68" fmla="*/ 80 w 378"/>
                  <a:gd name="T69" fmla="*/ 176 h 370"/>
                  <a:gd name="T70" fmla="*/ 57 w 378"/>
                  <a:gd name="T71" fmla="*/ 137 h 370"/>
                  <a:gd name="T72" fmla="*/ 0 w 378"/>
                  <a:gd name="T73" fmla="*/ 45 h 3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0"/>
                  <a:gd name="T113" fmla="*/ 378 w 378"/>
                  <a:gd name="T114" fmla="*/ 370 h 3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0">
                    <a:moveTo>
                      <a:pt x="0" y="45"/>
                    </a:moveTo>
                    <a:lnTo>
                      <a:pt x="76" y="43"/>
                    </a:lnTo>
                    <a:lnTo>
                      <a:pt x="115" y="36"/>
                    </a:lnTo>
                    <a:lnTo>
                      <a:pt x="155" y="25"/>
                    </a:lnTo>
                    <a:lnTo>
                      <a:pt x="199" y="12"/>
                    </a:lnTo>
                    <a:lnTo>
                      <a:pt x="235" y="2"/>
                    </a:lnTo>
                    <a:lnTo>
                      <a:pt x="259" y="0"/>
                    </a:lnTo>
                    <a:lnTo>
                      <a:pt x="282" y="0"/>
                    </a:lnTo>
                    <a:lnTo>
                      <a:pt x="306" y="5"/>
                    </a:lnTo>
                    <a:lnTo>
                      <a:pt x="325" y="19"/>
                    </a:lnTo>
                    <a:lnTo>
                      <a:pt x="338" y="28"/>
                    </a:lnTo>
                    <a:lnTo>
                      <a:pt x="351" y="45"/>
                    </a:lnTo>
                    <a:lnTo>
                      <a:pt x="359" y="58"/>
                    </a:lnTo>
                    <a:lnTo>
                      <a:pt x="368" y="75"/>
                    </a:lnTo>
                    <a:lnTo>
                      <a:pt x="374" y="93"/>
                    </a:lnTo>
                    <a:lnTo>
                      <a:pt x="377" y="117"/>
                    </a:lnTo>
                    <a:lnTo>
                      <a:pt x="378" y="153"/>
                    </a:lnTo>
                    <a:lnTo>
                      <a:pt x="375" y="188"/>
                    </a:lnTo>
                    <a:lnTo>
                      <a:pt x="336" y="289"/>
                    </a:lnTo>
                    <a:lnTo>
                      <a:pt x="318" y="312"/>
                    </a:lnTo>
                    <a:lnTo>
                      <a:pt x="306" y="328"/>
                    </a:lnTo>
                    <a:lnTo>
                      <a:pt x="290" y="343"/>
                    </a:lnTo>
                    <a:lnTo>
                      <a:pt x="273" y="352"/>
                    </a:lnTo>
                    <a:lnTo>
                      <a:pt x="256" y="362"/>
                    </a:lnTo>
                    <a:lnTo>
                      <a:pt x="238" y="367"/>
                    </a:lnTo>
                    <a:lnTo>
                      <a:pt x="218" y="370"/>
                    </a:lnTo>
                    <a:lnTo>
                      <a:pt x="203" y="369"/>
                    </a:lnTo>
                    <a:lnTo>
                      <a:pt x="187" y="365"/>
                    </a:lnTo>
                    <a:lnTo>
                      <a:pt x="169" y="352"/>
                    </a:lnTo>
                    <a:lnTo>
                      <a:pt x="155" y="338"/>
                    </a:lnTo>
                    <a:lnTo>
                      <a:pt x="144" y="319"/>
                    </a:lnTo>
                    <a:lnTo>
                      <a:pt x="132" y="299"/>
                    </a:lnTo>
                    <a:lnTo>
                      <a:pt x="115" y="260"/>
                    </a:lnTo>
                    <a:lnTo>
                      <a:pt x="99" y="223"/>
                    </a:lnTo>
                    <a:lnTo>
                      <a:pt x="80" y="176"/>
                    </a:lnTo>
                    <a:lnTo>
                      <a:pt x="57" y="13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81" name="Line 33"/>
              <p:cNvSpPr>
                <a:spLocks noChangeShapeType="1"/>
              </p:cNvSpPr>
              <p:nvPr/>
            </p:nvSpPr>
            <p:spPr bwMode="auto">
              <a:xfrm>
                <a:off x="2079" y="3135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82" name="Group 34"/>
            <p:cNvGrpSpPr>
              <a:grpSpLocks/>
            </p:cNvGrpSpPr>
            <p:nvPr/>
          </p:nvGrpSpPr>
          <p:grpSpPr bwMode="auto">
            <a:xfrm>
              <a:off x="2513" y="921"/>
              <a:ext cx="365" cy="239"/>
              <a:chOff x="2164" y="2490"/>
              <a:chExt cx="312" cy="254"/>
            </a:xfrm>
          </p:grpSpPr>
          <p:sp>
            <p:nvSpPr>
              <p:cNvPr id="442383" name="Freeform 35"/>
              <p:cNvSpPr>
                <a:spLocks/>
              </p:cNvSpPr>
              <p:nvPr/>
            </p:nvSpPr>
            <p:spPr bwMode="auto">
              <a:xfrm>
                <a:off x="2164" y="2490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8 h 498"/>
                  <a:gd name="T4" fmla="*/ 155 w 508"/>
                  <a:gd name="T5" fmla="*/ 50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6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2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4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9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6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8"/>
                    </a:lnTo>
                    <a:lnTo>
                      <a:pt x="155" y="50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6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2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4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9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84" name="Freeform 36"/>
              <p:cNvSpPr>
                <a:spLocks/>
              </p:cNvSpPr>
              <p:nvPr/>
            </p:nvSpPr>
            <p:spPr bwMode="auto">
              <a:xfrm>
                <a:off x="2165" y="2522"/>
                <a:ext cx="311" cy="222"/>
              </a:xfrm>
              <a:custGeom>
                <a:avLst/>
                <a:gdLst>
                  <a:gd name="T0" fmla="*/ 0 w 622"/>
                  <a:gd name="T1" fmla="*/ 0 h 443"/>
                  <a:gd name="T2" fmla="*/ 483 w 622"/>
                  <a:gd name="T3" fmla="*/ 254 h 443"/>
                  <a:gd name="T4" fmla="*/ 525 w 622"/>
                  <a:gd name="T5" fmla="*/ 290 h 443"/>
                  <a:gd name="T6" fmla="*/ 545 w 622"/>
                  <a:gd name="T7" fmla="*/ 313 h 443"/>
                  <a:gd name="T8" fmla="*/ 559 w 622"/>
                  <a:gd name="T9" fmla="*/ 332 h 443"/>
                  <a:gd name="T10" fmla="*/ 576 w 622"/>
                  <a:gd name="T11" fmla="*/ 356 h 443"/>
                  <a:gd name="T12" fmla="*/ 591 w 622"/>
                  <a:gd name="T13" fmla="*/ 383 h 443"/>
                  <a:gd name="T14" fmla="*/ 608 w 622"/>
                  <a:gd name="T15" fmla="*/ 414 h 443"/>
                  <a:gd name="T16" fmla="*/ 622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0" y="0"/>
                    </a:moveTo>
                    <a:lnTo>
                      <a:pt x="483" y="254"/>
                    </a:lnTo>
                    <a:lnTo>
                      <a:pt x="525" y="290"/>
                    </a:lnTo>
                    <a:lnTo>
                      <a:pt x="545" y="313"/>
                    </a:lnTo>
                    <a:lnTo>
                      <a:pt x="559" y="332"/>
                    </a:lnTo>
                    <a:lnTo>
                      <a:pt x="576" y="356"/>
                    </a:lnTo>
                    <a:lnTo>
                      <a:pt x="591" y="383"/>
                    </a:lnTo>
                    <a:lnTo>
                      <a:pt x="608" y="414"/>
                    </a:lnTo>
                    <a:lnTo>
                      <a:pt x="622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85" name="Group 37"/>
            <p:cNvGrpSpPr>
              <a:grpSpLocks/>
            </p:cNvGrpSpPr>
            <p:nvPr/>
          </p:nvGrpSpPr>
          <p:grpSpPr bwMode="auto">
            <a:xfrm>
              <a:off x="2881" y="1552"/>
              <a:ext cx="710" cy="256"/>
              <a:chOff x="2478" y="3162"/>
              <a:chExt cx="606" cy="272"/>
            </a:xfrm>
          </p:grpSpPr>
          <p:sp>
            <p:nvSpPr>
              <p:cNvPr id="442386" name="Freeform 38"/>
              <p:cNvSpPr>
                <a:spLocks/>
              </p:cNvSpPr>
              <p:nvPr/>
            </p:nvSpPr>
            <p:spPr bwMode="auto">
              <a:xfrm>
                <a:off x="2478" y="3228"/>
                <a:ext cx="344" cy="132"/>
              </a:xfrm>
              <a:custGeom>
                <a:avLst/>
                <a:gdLst>
                  <a:gd name="T0" fmla="*/ 688 w 688"/>
                  <a:gd name="T1" fmla="*/ 100 h 262"/>
                  <a:gd name="T2" fmla="*/ 425 w 688"/>
                  <a:gd name="T3" fmla="*/ 3 h 262"/>
                  <a:gd name="T4" fmla="*/ 374 w 688"/>
                  <a:gd name="T5" fmla="*/ 0 h 262"/>
                  <a:gd name="T6" fmla="*/ 317 w 688"/>
                  <a:gd name="T7" fmla="*/ 8 h 262"/>
                  <a:gd name="T8" fmla="*/ 252 w 688"/>
                  <a:gd name="T9" fmla="*/ 32 h 262"/>
                  <a:gd name="T10" fmla="*/ 208 w 688"/>
                  <a:gd name="T11" fmla="*/ 56 h 262"/>
                  <a:gd name="T12" fmla="*/ 157 w 688"/>
                  <a:gd name="T13" fmla="*/ 85 h 262"/>
                  <a:gd name="T14" fmla="*/ 116 w 688"/>
                  <a:gd name="T15" fmla="*/ 109 h 262"/>
                  <a:gd name="T16" fmla="*/ 72 w 688"/>
                  <a:gd name="T17" fmla="*/ 162 h 262"/>
                  <a:gd name="T18" fmla="*/ 41 w 688"/>
                  <a:gd name="T19" fmla="*/ 206 h 262"/>
                  <a:gd name="T20" fmla="*/ 0 w 688"/>
                  <a:gd name="T21" fmla="*/ 262 h 2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8"/>
                  <a:gd name="T34" fmla="*/ 0 h 262"/>
                  <a:gd name="T35" fmla="*/ 688 w 688"/>
                  <a:gd name="T36" fmla="*/ 262 h 2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8" h="262">
                    <a:moveTo>
                      <a:pt x="688" y="100"/>
                    </a:moveTo>
                    <a:lnTo>
                      <a:pt x="425" y="3"/>
                    </a:lnTo>
                    <a:lnTo>
                      <a:pt x="374" y="0"/>
                    </a:lnTo>
                    <a:lnTo>
                      <a:pt x="317" y="8"/>
                    </a:lnTo>
                    <a:lnTo>
                      <a:pt x="252" y="32"/>
                    </a:lnTo>
                    <a:lnTo>
                      <a:pt x="208" y="56"/>
                    </a:lnTo>
                    <a:lnTo>
                      <a:pt x="157" y="85"/>
                    </a:lnTo>
                    <a:lnTo>
                      <a:pt x="116" y="109"/>
                    </a:lnTo>
                    <a:lnTo>
                      <a:pt x="72" y="162"/>
                    </a:lnTo>
                    <a:lnTo>
                      <a:pt x="41" y="206"/>
                    </a:lnTo>
                    <a:lnTo>
                      <a:pt x="0" y="26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387" name="Group 39"/>
              <p:cNvGrpSpPr>
                <a:grpSpLocks/>
              </p:cNvGrpSpPr>
              <p:nvPr/>
            </p:nvGrpSpPr>
            <p:grpSpPr bwMode="auto">
              <a:xfrm>
                <a:off x="2768" y="3162"/>
                <a:ext cx="316" cy="272"/>
                <a:chOff x="2768" y="3162"/>
                <a:chExt cx="316" cy="272"/>
              </a:xfrm>
            </p:grpSpPr>
            <p:sp>
              <p:nvSpPr>
                <p:cNvPr id="442388" name="Freeform 40"/>
                <p:cNvSpPr>
                  <a:spLocks/>
                </p:cNvSpPr>
                <p:nvPr/>
              </p:nvSpPr>
              <p:spPr bwMode="auto">
                <a:xfrm>
                  <a:off x="2768" y="3162"/>
                  <a:ext cx="316" cy="272"/>
                </a:xfrm>
                <a:custGeom>
                  <a:avLst/>
                  <a:gdLst>
                    <a:gd name="T0" fmla="*/ 633 w 633"/>
                    <a:gd name="T1" fmla="*/ 478 h 545"/>
                    <a:gd name="T2" fmla="*/ 506 w 633"/>
                    <a:gd name="T3" fmla="*/ 482 h 545"/>
                    <a:gd name="T4" fmla="*/ 440 w 633"/>
                    <a:gd name="T5" fmla="*/ 491 h 545"/>
                    <a:gd name="T6" fmla="*/ 372 w 633"/>
                    <a:gd name="T7" fmla="*/ 507 h 545"/>
                    <a:gd name="T8" fmla="*/ 299 w 633"/>
                    <a:gd name="T9" fmla="*/ 526 h 545"/>
                    <a:gd name="T10" fmla="*/ 240 w 633"/>
                    <a:gd name="T11" fmla="*/ 541 h 545"/>
                    <a:gd name="T12" fmla="*/ 199 w 633"/>
                    <a:gd name="T13" fmla="*/ 545 h 545"/>
                    <a:gd name="T14" fmla="*/ 160 w 633"/>
                    <a:gd name="T15" fmla="*/ 545 h 545"/>
                    <a:gd name="T16" fmla="*/ 123 w 633"/>
                    <a:gd name="T17" fmla="*/ 537 h 545"/>
                    <a:gd name="T18" fmla="*/ 89 w 633"/>
                    <a:gd name="T19" fmla="*/ 518 h 545"/>
                    <a:gd name="T20" fmla="*/ 68 w 633"/>
                    <a:gd name="T21" fmla="*/ 503 h 545"/>
                    <a:gd name="T22" fmla="*/ 47 w 633"/>
                    <a:gd name="T23" fmla="*/ 478 h 545"/>
                    <a:gd name="T24" fmla="*/ 34 w 633"/>
                    <a:gd name="T25" fmla="*/ 459 h 545"/>
                    <a:gd name="T26" fmla="*/ 17 w 633"/>
                    <a:gd name="T27" fmla="*/ 433 h 545"/>
                    <a:gd name="T28" fmla="*/ 9 w 633"/>
                    <a:gd name="T29" fmla="*/ 408 h 545"/>
                    <a:gd name="T30" fmla="*/ 3 w 633"/>
                    <a:gd name="T31" fmla="*/ 373 h 545"/>
                    <a:gd name="T32" fmla="*/ 0 w 633"/>
                    <a:gd name="T33" fmla="*/ 317 h 545"/>
                    <a:gd name="T34" fmla="*/ 7 w 633"/>
                    <a:gd name="T35" fmla="*/ 266 h 545"/>
                    <a:gd name="T36" fmla="*/ 71 w 633"/>
                    <a:gd name="T37" fmla="*/ 118 h 545"/>
                    <a:gd name="T38" fmla="*/ 100 w 633"/>
                    <a:gd name="T39" fmla="*/ 84 h 545"/>
                    <a:gd name="T40" fmla="*/ 123 w 633"/>
                    <a:gd name="T41" fmla="*/ 62 h 545"/>
                    <a:gd name="T42" fmla="*/ 148 w 633"/>
                    <a:gd name="T43" fmla="*/ 40 h 545"/>
                    <a:gd name="T44" fmla="*/ 176 w 633"/>
                    <a:gd name="T45" fmla="*/ 25 h 545"/>
                    <a:gd name="T46" fmla="*/ 206 w 633"/>
                    <a:gd name="T47" fmla="*/ 10 h 545"/>
                    <a:gd name="T48" fmla="*/ 235 w 633"/>
                    <a:gd name="T49" fmla="*/ 4 h 545"/>
                    <a:gd name="T50" fmla="*/ 267 w 633"/>
                    <a:gd name="T51" fmla="*/ 0 h 545"/>
                    <a:gd name="T52" fmla="*/ 295 w 633"/>
                    <a:gd name="T53" fmla="*/ 2 h 545"/>
                    <a:gd name="T54" fmla="*/ 320 w 633"/>
                    <a:gd name="T55" fmla="*/ 8 h 545"/>
                    <a:gd name="T56" fmla="*/ 350 w 633"/>
                    <a:gd name="T57" fmla="*/ 25 h 545"/>
                    <a:gd name="T58" fmla="*/ 372 w 633"/>
                    <a:gd name="T59" fmla="*/ 48 h 545"/>
                    <a:gd name="T60" fmla="*/ 393 w 633"/>
                    <a:gd name="T61" fmla="*/ 74 h 545"/>
                    <a:gd name="T62" fmla="*/ 411 w 633"/>
                    <a:gd name="T63" fmla="*/ 105 h 545"/>
                    <a:gd name="T64" fmla="*/ 440 w 633"/>
                    <a:gd name="T65" fmla="*/ 163 h 545"/>
                    <a:gd name="T66" fmla="*/ 465 w 633"/>
                    <a:gd name="T67" fmla="*/ 216 h 545"/>
                    <a:gd name="T68" fmla="*/ 498 w 633"/>
                    <a:gd name="T69" fmla="*/ 284 h 545"/>
                    <a:gd name="T70" fmla="*/ 537 w 633"/>
                    <a:gd name="T71" fmla="*/ 342 h 545"/>
                    <a:gd name="T72" fmla="*/ 633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633" y="478"/>
                      </a:moveTo>
                      <a:lnTo>
                        <a:pt x="506" y="482"/>
                      </a:lnTo>
                      <a:lnTo>
                        <a:pt x="440" y="491"/>
                      </a:lnTo>
                      <a:lnTo>
                        <a:pt x="372" y="507"/>
                      </a:lnTo>
                      <a:lnTo>
                        <a:pt x="299" y="526"/>
                      </a:lnTo>
                      <a:lnTo>
                        <a:pt x="240" y="541"/>
                      </a:lnTo>
                      <a:lnTo>
                        <a:pt x="199" y="545"/>
                      </a:lnTo>
                      <a:lnTo>
                        <a:pt x="160" y="545"/>
                      </a:lnTo>
                      <a:lnTo>
                        <a:pt x="123" y="537"/>
                      </a:lnTo>
                      <a:lnTo>
                        <a:pt x="89" y="518"/>
                      </a:lnTo>
                      <a:lnTo>
                        <a:pt x="68" y="503"/>
                      </a:lnTo>
                      <a:lnTo>
                        <a:pt x="47" y="478"/>
                      </a:lnTo>
                      <a:lnTo>
                        <a:pt x="34" y="459"/>
                      </a:lnTo>
                      <a:lnTo>
                        <a:pt x="17" y="433"/>
                      </a:lnTo>
                      <a:lnTo>
                        <a:pt x="9" y="408"/>
                      </a:lnTo>
                      <a:lnTo>
                        <a:pt x="3" y="373"/>
                      </a:lnTo>
                      <a:lnTo>
                        <a:pt x="0" y="317"/>
                      </a:lnTo>
                      <a:lnTo>
                        <a:pt x="7" y="266"/>
                      </a:lnTo>
                      <a:lnTo>
                        <a:pt x="71" y="118"/>
                      </a:lnTo>
                      <a:lnTo>
                        <a:pt x="100" y="84"/>
                      </a:lnTo>
                      <a:lnTo>
                        <a:pt x="123" y="62"/>
                      </a:lnTo>
                      <a:lnTo>
                        <a:pt x="148" y="40"/>
                      </a:lnTo>
                      <a:lnTo>
                        <a:pt x="176" y="25"/>
                      </a:lnTo>
                      <a:lnTo>
                        <a:pt x="206" y="10"/>
                      </a:lnTo>
                      <a:lnTo>
                        <a:pt x="235" y="4"/>
                      </a:lnTo>
                      <a:lnTo>
                        <a:pt x="267" y="0"/>
                      </a:lnTo>
                      <a:lnTo>
                        <a:pt x="295" y="2"/>
                      </a:lnTo>
                      <a:lnTo>
                        <a:pt x="320" y="8"/>
                      </a:lnTo>
                      <a:lnTo>
                        <a:pt x="350" y="25"/>
                      </a:lnTo>
                      <a:lnTo>
                        <a:pt x="372" y="48"/>
                      </a:lnTo>
                      <a:lnTo>
                        <a:pt x="393" y="74"/>
                      </a:lnTo>
                      <a:lnTo>
                        <a:pt x="411" y="105"/>
                      </a:lnTo>
                      <a:lnTo>
                        <a:pt x="440" y="163"/>
                      </a:lnTo>
                      <a:lnTo>
                        <a:pt x="465" y="216"/>
                      </a:lnTo>
                      <a:lnTo>
                        <a:pt x="498" y="284"/>
                      </a:lnTo>
                      <a:lnTo>
                        <a:pt x="537" y="342"/>
                      </a:lnTo>
                      <a:lnTo>
                        <a:pt x="633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389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2788" y="3263"/>
                  <a:ext cx="295" cy="136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390" name="Group 42"/>
            <p:cNvGrpSpPr>
              <a:grpSpLocks/>
            </p:cNvGrpSpPr>
            <p:nvPr/>
          </p:nvGrpSpPr>
          <p:grpSpPr bwMode="auto">
            <a:xfrm>
              <a:off x="3045" y="1622"/>
              <a:ext cx="251" cy="276"/>
              <a:chOff x="2618" y="3236"/>
              <a:chExt cx="214" cy="294"/>
            </a:xfrm>
          </p:grpSpPr>
          <p:sp>
            <p:nvSpPr>
              <p:cNvPr id="442391" name="Freeform 43"/>
              <p:cNvSpPr>
                <a:spLocks/>
              </p:cNvSpPr>
              <p:nvPr/>
            </p:nvSpPr>
            <p:spPr bwMode="auto">
              <a:xfrm>
                <a:off x="2618" y="3236"/>
                <a:ext cx="214" cy="294"/>
              </a:xfrm>
              <a:custGeom>
                <a:avLst/>
                <a:gdLst>
                  <a:gd name="T0" fmla="*/ 155 w 429"/>
                  <a:gd name="T1" fmla="*/ 0 h 588"/>
                  <a:gd name="T2" fmla="*/ 58 w 429"/>
                  <a:gd name="T3" fmla="*/ 79 h 588"/>
                  <a:gd name="T4" fmla="*/ 32 w 429"/>
                  <a:gd name="T5" fmla="*/ 113 h 588"/>
                  <a:gd name="T6" fmla="*/ 17 w 429"/>
                  <a:gd name="T7" fmla="*/ 152 h 588"/>
                  <a:gd name="T8" fmla="*/ 5 w 429"/>
                  <a:gd name="T9" fmla="*/ 188 h 588"/>
                  <a:gd name="T10" fmla="*/ 0 w 429"/>
                  <a:gd name="T11" fmla="*/ 226 h 588"/>
                  <a:gd name="T12" fmla="*/ 2 w 429"/>
                  <a:gd name="T13" fmla="*/ 273 h 588"/>
                  <a:gd name="T14" fmla="*/ 7 w 429"/>
                  <a:gd name="T15" fmla="*/ 309 h 588"/>
                  <a:gd name="T16" fmla="*/ 17 w 429"/>
                  <a:gd name="T17" fmla="*/ 339 h 588"/>
                  <a:gd name="T18" fmla="*/ 38 w 429"/>
                  <a:gd name="T19" fmla="*/ 366 h 588"/>
                  <a:gd name="T20" fmla="*/ 58 w 429"/>
                  <a:gd name="T21" fmla="*/ 386 h 588"/>
                  <a:gd name="T22" fmla="*/ 82 w 429"/>
                  <a:gd name="T23" fmla="*/ 404 h 588"/>
                  <a:gd name="T24" fmla="*/ 107 w 429"/>
                  <a:gd name="T25" fmla="*/ 418 h 588"/>
                  <a:gd name="T26" fmla="*/ 155 w 429"/>
                  <a:gd name="T27" fmla="*/ 436 h 588"/>
                  <a:gd name="T28" fmla="*/ 222 w 429"/>
                  <a:gd name="T29" fmla="*/ 463 h 588"/>
                  <a:gd name="T30" fmla="*/ 262 w 429"/>
                  <a:gd name="T31" fmla="*/ 479 h 588"/>
                  <a:gd name="T32" fmla="*/ 303 w 429"/>
                  <a:gd name="T33" fmla="*/ 503 h 588"/>
                  <a:gd name="T34" fmla="*/ 425 w 429"/>
                  <a:gd name="T35" fmla="*/ 588 h 588"/>
                  <a:gd name="T36" fmla="*/ 413 w 429"/>
                  <a:gd name="T37" fmla="*/ 447 h 588"/>
                  <a:gd name="T38" fmla="*/ 412 w 429"/>
                  <a:gd name="T39" fmla="*/ 378 h 588"/>
                  <a:gd name="T40" fmla="*/ 413 w 429"/>
                  <a:gd name="T41" fmla="*/ 323 h 588"/>
                  <a:gd name="T42" fmla="*/ 420 w 429"/>
                  <a:gd name="T43" fmla="*/ 269 h 588"/>
                  <a:gd name="T44" fmla="*/ 423 w 429"/>
                  <a:gd name="T45" fmla="*/ 229 h 588"/>
                  <a:gd name="T46" fmla="*/ 426 w 429"/>
                  <a:gd name="T47" fmla="*/ 180 h 588"/>
                  <a:gd name="T48" fmla="*/ 429 w 429"/>
                  <a:gd name="T49" fmla="*/ 144 h 588"/>
                  <a:gd name="T50" fmla="*/ 423 w 429"/>
                  <a:gd name="T51" fmla="*/ 105 h 588"/>
                  <a:gd name="T52" fmla="*/ 413 w 429"/>
                  <a:gd name="T53" fmla="*/ 71 h 588"/>
                  <a:gd name="T54" fmla="*/ 398 w 429"/>
                  <a:gd name="T55" fmla="*/ 43 h 588"/>
                  <a:gd name="T56" fmla="*/ 371 w 429"/>
                  <a:gd name="T57" fmla="*/ 12 h 588"/>
                  <a:gd name="T58" fmla="*/ 155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155" y="0"/>
                    </a:moveTo>
                    <a:lnTo>
                      <a:pt x="58" y="79"/>
                    </a:lnTo>
                    <a:lnTo>
                      <a:pt x="32" y="113"/>
                    </a:lnTo>
                    <a:lnTo>
                      <a:pt x="17" y="152"/>
                    </a:lnTo>
                    <a:lnTo>
                      <a:pt x="5" y="188"/>
                    </a:lnTo>
                    <a:lnTo>
                      <a:pt x="0" y="226"/>
                    </a:lnTo>
                    <a:lnTo>
                      <a:pt x="2" y="273"/>
                    </a:lnTo>
                    <a:lnTo>
                      <a:pt x="7" y="309"/>
                    </a:lnTo>
                    <a:lnTo>
                      <a:pt x="17" y="339"/>
                    </a:lnTo>
                    <a:lnTo>
                      <a:pt x="38" y="366"/>
                    </a:lnTo>
                    <a:lnTo>
                      <a:pt x="58" y="386"/>
                    </a:lnTo>
                    <a:lnTo>
                      <a:pt x="82" y="404"/>
                    </a:lnTo>
                    <a:lnTo>
                      <a:pt x="107" y="418"/>
                    </a:lnTo>
                    <a:lnTo>
                      <a:pt x="155" y="436"/>
                    </a:lnTo>
                    <a:lnTo>
                      <a:pt x="222" y="463"/>
                    </a:lnTo>
                    <a:lnTo>
                      <a:pt x="262" y="479"/>
                    </a:lnTo>
                    <a:lnTo>
                      <a:pt x="303" y="503"/>
                    </a:lnTo>
                    <a:lnTo>
                      <a:pt x="425" y="588"/>
                    </a:lnTo>
                    <a:lnTo>
                      <a:pt x="413" y="447"/>
                    </a:lnTo>
                    <a:lnTo>
                      <a:pt x="412" y="378"/>
                    </a:lnTo>
                    <a:lnTo>
                      <a:pt x="413" y="323"/>
                    </a:lnTo>
                    <a:lnTo>
                      <a:pt x="420" y="269"/>
                    </a:lnTo>
                    <a:lnTo>
                      <a:pt x="423" y="229"/>
                    </a:lnTo>
                    <a:lnTo>
                      <a:pt x="426" y="180"/>
                    </a:lnTo>
                    <a:lnTo>
                      <a:pt x="429" y="144"/>
                    </a:lnTo>
                    <a:lnTo>
                      <a:pt x="423" y="105"/>
                    </a:lnTo>
                    <a:lnTo>
                      <a:pt x="413" y="71"/>
                    </a:lnTo>
                    <a:lnTo>
                      <a:pt x="398" y="43"/>
                    </a:lnTo>
                    <a:lnTo>
                      <a:pt x="371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92" name="Line 44"/>
              <p:cNvSpPr>
                <a:spLocks noChangeShapeType="1"/>
              </p:cNvSpPr>
              <p:nvPr/>
            </p:nvSpPr>
            <p:spPr bwMode="auto">
              <a:xfrm>
                <a:off x="2679" y="3250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93" name="Group 45"/>
            <p:cNvGrpSpPr>
              <a:grpSpLocks/>
            </p:cNvGrpSpPr>
            <p:nvPr/>
          </p:nvGrpSpPr>
          <p:grpSpPr bwMode="auto">
            <a:xfrm>
              <a:off x="3122" y="1504"/>
              <a:ext cx="222" cy="174"/>
              <a:chOff x="2684" y="3111"/>
              <a:chExt cx="189" cy="185"/>
            </a:xfrm>
          </p:grpSpPr>
          <p:sp>
            <p:nvSpPr>
              <p:cNvPr id="442394" name="Freeform 46"/>
              <p:cNvSpPr>
                <a:spLocks/>
              </p:cNvSpPr>
              <p:nvPr/>
            </p:nvSpPr>
            <p:spPr bwMode="auto">
              <a:xfrm>
                <a:off x="2684" y="3111"/>
                <a:ext cx="189" cy="185"/>
              </a:xfrm>
              <a:custGeom>
                <a:avLst/>
                <a:gdLst>
                  <a:gd name="T0" fmla="*/ 378 w 378"/>
                  <a:gd name="T1" fmla="*/ 46 h 371"/>
                  <a:gd name="T2" fmla="*/ 302 w 378"/>
                  <a:gd name="T3" fmla="*/ 43 h 371"/>
                  <a:gd name="T4" fmla="*/ 263 w 378"/>
                  <a:gd name="T5" fmla="*/ 37 h 371"/>
                  <a:gd name="T6" fmla="*/ 223 w 378"/>
                  <a:gd name="T7" fmla="*/ 26 h 371"/>
                  <a:gd name="T8" fmla="*/ 179 w 378"/>
                  <a:gd name="T9" fmla="*/ 12 h 371"/>
                  <a:gd name="T10" fmla="*/ 143 w 378"/>
                  <a:gd name="T11" fmla="*/ 3 h 371"/>
                  <a:gd name="T12" fmla="*/ 119 w 378"/>
                  <a:gd name="T13" fmla="*/ 0 h 371"/>
                  <a:gd name="T14" fmla="*/ 96 w 378"/>
                  <a:gd name="T15" fmla="*/ 0 h 371"/>
                  <a:gd name="T16" fmla="*/ 72 w 378"/>
                  <a:gd name="T17" fmla="*/ 6 h 371"/>
                  <a:gd name="T18" fmla="*/ 53 w 378"/>
                  <a:gd name="T19" fmla="*/ 19 h 371"/>
                  <a:gd name="T20" fmla="*/ 40 w 378"/>
                  <a:gd name="T21" fmla="*/ 29 h 371"/>
                  <a:gd name="T22" fmla="*/ 27 w 378"/>
                  <a:gd name="T23" fmla="*/ 46 h 371"/>
                  <a:gd name="T24" fmla="*/ 19 w 378"/>
                  <a:gd name="T25" fmla="*/ 58 h 371"/>
                  <a:gd name="T26" fmla="*/ 10 w 378"/>
                  <a:gd name="T27" fmla="*/ 76 h 371"/>
                  <a:gd name="T28" fmla="*/ 4 w 378"/>
                  <a:gd name="T29" fmla="*/ 93 h 371"/>
                  <a:gd name="T30" fmla="*/ 1 w 378"/>
                  <a:gd name="T31" fmla="*/ 117 h 371"/>
                  <a:gd name="T32" fmla="*/ 0 w 378"/>
                  <a:gd name="T33" fmla="*/ 154 h 371"/>
                  <a:gd name="T34" fmla="*/ 3 w 378"/>
                  <a:gd name="T35" fmla="*/ 189 h 371"/>
                  <a:gd name="T36" fmla="*/ 42 w 378"/>
                  <a:gd name="T37" fmla="*/ 290 h 371"/>
                  <a:gd name="T38" fmla="*/ 60 w 378"/>
                  <a:gd name="T39" fmla="*/ 313 h 371"/>
                  <a:gd name="T40" fmla="*/ 72 w 378"/>
                  <a:gd name="T41" fmla="*/ 329 h 371"/>
                  <a:gd name="T42" fmla="*/ 88 w 378"/>
                  <a:gd name="T43" fmla="*/ 344 h 371"/>
                  <a:gd name="T44" fmla="*/ 105 w 378"/>
                  <a:gd name="T45" fmla="*/ 353 h 371"/>
                  <a:gd name="T46" fmla="*/ 122 w 378"/>
                  <a:gd name="T47" fmla="*/ 362 h 371"/>
                  <a:gd name="T48" fmla="*/ 140 w 378"/>
                  <a:gd name="T49" fmla="*/ 368 h 371"/>
                  <a:gd name="T50" fmla="*/ 160 w 378"/>
                  <a:gd name="T51" fmla="*/ 371 h 371"/>
                  <a:gd name="T52" fmla="*/ 175 w 378"/>
                  <a:gd name="T53" fmla="*/ 369 h 371"/>
                  <a:gd name="T54" fmla="*/ 191 w 378"/>
                  <a:gd name="T55" fmla="*/ 365 h 371"/>
                  <a:gd name="T56" fmla="*/ 209 w 378"/>
                  <a:gd name="T57" fmla="*/ 353 h 371"/>
                  <a:gd name="T58" fmla="*/ 223 w 378"/>
                  <a:gd name="T59" fmla="*/ 338 h 371"/>
                  <a:gd name="T60" fmla="*/ 234 w 378"/>
                  <a:gd name="T61" fmla="*/ 319 h 371"/>
                  <a:gd name="T62" fmla="*/ 246 w 378"/>
                  <a:gd name="T63" fmla="*/ 299 h 371"/>
                  <a:gd name="T64" fmla="*/ 263 w 378"/>
                  <a:gd name="T65" fmla="*/ 260 h 371"/>
                  <a:gd name="T66" fmla="*/ 279 w 378"/>
                  <a:gd name="T67" fmla="*/ 224 h 371"/>
                  <a:gd name="T68" fmla="*/ 298 w 378"/>
                  <a:gd name="T69" fmla="*/ 177 h 371"/>
                  <a:gd name="T70" fmla="*/ 321 w 378"/>
                  <a:gd name="T71" fmla="*/ 138 h 371"/>
                  <a:gd name="T72" fmla="*/ 378 w 378"/>
                  <a:gd name="T73" fmla="*/ 46 h 3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1"/>
                  <a:gd name="T113" fmla="*/ 378 w 378"/>
                  <a:gd name="T114" fmla="*/ 371 h 3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1">
                    <a:moveTo>
                      <a:pt x="378" y="46"/>
                    </a:moveTo>
                    <a:lnTo>
                      <a:pt x="302" y="43"/>
                    </a:lnTo>
                    <a:lnTo>
                      <a:pt x="263" y="37"/>
                    </a:lnTo>
                    <a:lnTo>
                      <a:pt x="223" y="26"/>
                    </a:lnTo>
                    <a:lnTo>
                      <a:pt x="179" y="12"/>
                    </a:lnTo>
                    <a:lnTo>
                      <a:pt x="143" y="3"/>
                    </a:lnTo>
                    <a:lnTo>
                      <a:pt x="119" y="0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53" y="19"/>
                    </a:lnTo>
                    <a:lnTo>
                      <a:pt x="40" y="29"/>
                    </a:lnTo>
                    <a:lnTo>
                      <a:pt x="27" y="46"/>
                    </a:lnTo>
                    <a:lnTo>
                      <a:pt x="19" y="58"/>
                    </a:lnTo>
                    <a:lnTo>
                      <a:pt x="10" y="76"/>
                    </a:lnTo>
                    <a:lnTo>
                      <a:pt x="4" y="93"/>
                    </a:lnTo>
                    <a:lnTo>
                      <a:pt x="1" y="117"/>
                    </a:lnTo>
                    <a:lnTo>
                      <a:pt x="0" y="154"/>
                    </a:lnTo>
                    <a:lnTo>
                      <a:pt x="3" y="189"/>
                    </a:lnTo>
                    <a:lnTo>
                      <a:pt x="42" y="290"/>
                    </a:lnTo>
                    <a:lnTo>
                      <a:pt x="60" y="313"/>
                    </a:lnTo>
                    <a:lnTo>
                      <a:pt x="72" y="329"/>
                    </a:lnTo>
                    <a:lnTo>
                      <a:pt x="88" y="344"/>
                    </a:lnTo>
                    <a:lnTo>
                      <a:pt x="105" y="353"/>
                    </a:lnTo>
                    <a:lnTo>
                      <a:pt x="122" y="362"/>
                    </a:lnTo>
                    <a:lnTo>
                      <a:pt x="140" y="368"/>
                    </a:lnTo>
                    <a:lnTo>
                      <a:pt x="160" y="371"/>
                    </a:lnTo>
                    <a:lnTo>
                      <a:pt x="175" y="369"/>
                    </a:lnTo>
                    <a:lnTo>
                      <a:pt x="191" y="365"/>
                    </a:lnTo>
                    <a:lnTo>
                      <a:pt x="209" y="353"/>
                    </a:lnTo>
                    <a:lnTo>
                      <a:pt x="223" y="338"/>
                    </a:lnTo>
                    <a:lnTo>
                      <a:pt x="234" y="319"/>
                    </a:lnTo>
                    <a:lnTo>
                      <a:pt x="246" y="299"/>
                    </a:lnTo>
                    <a:lnTo>
                      <a:pt x="263" y="260"/>
                    </a:lnTo>
                    <a:lnTo>
                      <a:pt x="279" y="224"/>
                    </a:lnTo>
                    <a:lnTo>
                      <a:pt x="298" y="177"/>
                    </a:lnTo>
                    <a:lnTo>
                      <a:pt x="321" y="138"/>
                    </a:lnTo>
                    <a:lnTo>
                      <a:pt x="378" y="46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95" name="Line 47"/>
              <p:cNvSpPr>
                <a:spLocks noChangeShapeType="1"/>
              </p:cNvSpPr>
              <p:nvPr/>
            </p:nvSpPr>
            <p:spPr bwMode="auto">
              <a:xfrm flipH="1">
                <a:off x="2695" y="3134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96" name="Group 48"/>
            <p:cNvGrpSpPr>
              <a:grpSpLocks/>
            </p:cNvGrpSpPr>
            <p:nvPr/>
          </p:nvGrpSpPr>
          <p:grpSpPr bwMode="auto">
            <a:xfrm>
              <a:off x="2564" y="1642"/>
              <a:ext cx="251" cy="276"/>
              <a:chOff x="2120" y="3237"/>
              <a:chExt cx="214" cy="294"/>
            </a:xfrm>
          </p:grpSpPr>
          <p:sp>
            <p:nvSpPr>
              <p:cNvPr id="442397" name="Freeform 49"/>
              <p:cNvSpPr>
                <a:spLocks/>
              </p:cNvSpPr>
              <p:nvPr/>
            </p:nvSpPr>
            <p:spPr bwMode="auto">
              <a:xfrm>
                <a:off x="2120" y="3237"/>
                <a:ext cx="214" cy="294"/>
              </a:xfrm>
              <a:custGeom>
                <a:avLst/>
                <a:gdLst>
                  <a:gd name="T0" fmla="*/ 274 w 429"/>
                  <a:gd name="T1" fmla="*/ 0 h 588"/>
                  <a:gd name="T2" fmla="*/ 371 w 429"/>
                  <a:gd name="T3" fmla="*/ 80 h 588"/>
                  <a:gd name="T4" fmla="*/ 397 w 429"/>
                  <a:gd name="T5" fmla="*/ 113 h 588"/>
                  <a:gd name="T6" fmla="*/ 412 w 429"/>
                  <a:gd name="T7" fmla="*/ 152 h 588"/>
                  <a:gd name="T8" fmla="*/ 424 w 429"/>
                  <a:gd name="T9" fmla="*/ 189 h 588"/>
                  <a:gd name="T10" fmla="*/ 429 w 429"/>
                  <a:gd name="T11" fmla="*/ 226 h 588"/>
                  <a:gd name="T12" fmla="*/ 427 w 429"/>
                  <a:gd name="T13" fmla="*/ 273 h 588"/>
                  <a:gd name="T14" fmla="*/ 422 w 429"/>
                  <a:gd name="T15" fmla="*/ 310 h 588"/>
                  <a:gd name="T16" fmla="*/ 412 w 429"/>
                  <a:gd name="T17" fmla="*/ 339 h 588"/>
                  <a:gd name="T18" fmla="*/ 391 w 429"/>
                  <a:gd name="T19" fmla="*/ 366 h 588"/>
                  <a:gd name="T20" fmla="*/ 371 w 429"/>
                  <a:gd name="T21" fmla="*/ 387 h 588"/>
                  <a:gd name="T22" fmla="*/ 347 w 429"/>
                  <a:gd name="T23" fmla="*/ 404 h 588"/>
                  <a:gd name="T24" fmla="*/ 322 w 429"/>
                  <a:gd name="T25" fmla="*/ 419 h 588"/>
                  <a:gd name="T26" fmla="*/ 274 w 429"/>
                  <a:gd name="T27" fmla="*/ 436 h 588"/>
                  <a:gd name="T28" fmla="*/ 207 w 429"/>
                  <a:gd name="T29" fmla="*/ 463 h 588"/>
                  <a:gd name="T30" fmla="*/ 167 w 429"/>
                  <a:gd name="T31" fmla="*/ 479 h 588"/>
                  <a:gd name="T32" fmla="*/ 126 w 429"/>
                  <a:gd name="T33" fmla="*/ 504 h 588"/>
                  <a:gd name="T34" fmla="*/ 4 w 429"/>
                  <a:gd name="T35" fmla="*/ 588 h 588"/>
                  <a:gd name="T36" fmla="*/ 16 w 429"/>
                  <a:gd name="T37" fmla="*/ 447 h 588"/>
                  <a:gd name="T38" fmla="*/ 17 w 429"/>
                  <a:gd name="T39" fmla="*/ 378 h 588"/>
                  <a:gd name="T40" fmla="*/ 16 w 429"/>
                  <a:gd name="T41" fmla="*/ 323 h 588"/>
                  <a:gd name="T42" fmla="*/ 9 w 429"/>
                  <a:gd name="T43" fmla="*/ 269 h 588"/>
                  <a:gd name="T44" fmla="*/ 6 w 429"/>
                  <a:gd name="T45" fmla="*/ 229 h 588"/>
                  <a:gd name="T46" fmla="*/ 3 w 429"/>
                  <a:gd name="T47" fmla="*/ 181 h 588"/>
                  <a:gd name="T48" fmla="*/ 0 w 429"/>
                  <a:gd name="T49" fmla="*/ 144 h 588"/>
                  <a:gd name="T50" fmla="*/ 6 w 429"/>
                  <a:gd name="T51" fmla="*/ 105 h 588"/>
                  <a:gd name="T52" fmla="*/ 16 w 429"/>
                  <a:gd name="T53" fmla="*/ 71 h 588"/>
                  <a:gd name="T54" fmla="*/ 31 w 429"/>
                  <a:gd name="T55" fmla="*/ 43 h 588"/>
                  <a:gd name="T56" fmla="*/ 58 w 429"/>
                  <a:gd name="T57" fmla="*/ 12 h 588"/>
                  <a:gd name="T58" fmla="*/ 274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274" y="0"/>
                    </a:moveTo>
                    <a:lnTo>
                      <a:pt x="371" y="80"/>
                    </a:lnTo>
                    <a:lnTo>
                      <a:pt x="397" y="113"/>
                    </a:lnTo>
                    <a:lnTo>
                      <a:pt x="412" y="152"/>
                    </a:lnTo>
                    <a:lnTo>
                      <a:pt x="424" y="189"/>
                    </a:lnTo>
                    <a:lnTo>
                      <a:pt x="429" y="226"/>
                    </a:lnTo>
                    <a:lnTo>
                      <a:pt x="427" y="273"/>
                    </a:lnTo>
                    <a:lnTo>
                      <a:pt x="422" y="310"/>
                    </a:lnTo>
                    <a:lnTo>
                      <a:pt x="412" y="339"/>
                    </a:lnTo>
                    <a:lnTo>
                      <a:pt x="391" y="366"/>
                    </a:lnTo>
                    <a:lnTo>
                      <a:pt x="371" y="387"/>
                    </a:lnTo>
                    <a:lnTo>
                      <a:pt x="347" y="404"/>
                    </a:lnTo>
                    <a:lnTo>
                      <a:pt x="322" y="419"/>
                    </a:lnTo>
                    <a:lnTo>
                      <a:pt x="274" y="436"/>
                    </a:lnTo>
                    <a:lnTo>
                      <a:pt x="207" y="463"/>
                    </a:lnTo>
                    <a:lnTo>
                      <a:pt x="167" y="479"/>
                    </a:lnTo>
                    <a:lnTo>
                      <a:pt x="126" y="504"/>
                    </a:lnTo>
                    <a:lnTo>
                      <a:pt x="4" y="588"/>
                    </a:lnTo>
                    <a:lnTo>
                      <a:pt x="16" y="447"/>
                    </a:lnTo>
                    <a:lnTo>
                      <a:pt x="17" y="378"/>
                    </a:lnTo>
                    <a:lnTo>
                      <a:pt x="16" y="323"/>
                    </a:lnTo>
                    <a:lnTo>
                      <a:pt x="9" y="269"/>
                    </a:lnTo>
                    <a:lnTo>
                      <a:pt x="6" y="229"/>
                    </a:lnTo>
                    <a:lnTo>
                      <a:pt x="3" y="181"/>
                    </a:lnTo>
                    <a:lnTo>
                      <a:pt x="0" y="144"/>
                    </a:lnTo>
                    <a:lnTo>
                      <a:pt x="6" y="105"/>
                    </a:lnTo>
                    <a:lnTo>
                      <a:pt x="16" y="71"/>
                    </a:lnTo>
                    <a:lnTo>
                      <a:pt x="31" y="43"/>
                    </a:lnTo>
                    <a:lnTo>
                      <a:pt x="58" y="1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398" name="Line 50"/>
              <p:cNvSpPr>
                <a:spLocks noChangeShapeType="1"/>
              </p:cNvSpPr>
              <p:nvPr/>
            </p:nvSpPr>
            <p:spPr bwMode="auto">
              <a:xfrm flipH="1">
                <a:off x="2125" y="3251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399" name="Group 51"/>
            <p:cNvGrpSpPr>
              <a:grpSpLocks/>
            </p:cNvGrpSpPr>
            <p:nvPr/>
          </p:nvGrpSpPr>
          <p:grpSpPr bwMode="auto">
            <a:xfrm>
              <a:off x="2878" y="920"/>
              <a:ext cx="366" cy="239"/>
              <a:chOff x="2476" y="2489"/>
              <a:chExt cx="312" cy="254"/>
            </a:xfrm>
          </p:grpSpPr>
          <p:sp>
            <p:nvSpPr>
              <p:cNvPr id="442400" name="Freeform 52"/>
              <p:cNvSpPr>
                <a:spLocks/>
              </p:cNvSpPr>
              <p:nvPr/>
            </p:nvSpPr>
            <p:spPr bwMode="auto">
              <a:xfrm>
                <a:off x="2534" y="2489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7 h 498"/>
                  <a:gd name="T4" fmla="*/ 353 w 508"/>
                  <a:gd name="T5" fmla="*/ 49 h 498"/>
                  <a:gd name="T6" fmla="*/ 299 w 508"/>
                  <a:gd name="T7" fmla="*/ 35 h 498"/>
                  <a:gd name="T8" fmla="*/ 240 w 508"/>
                  <a:gd name="T9" fmla="*/ 17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5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79 h 498"/>
                  <a:gd name="T26" fmla="*/ 13 w 508"/>
                  <a:gd name="T27" fmla="*/ 102 h 498"/>
                  <a:gd name="T28" fmla="*/ 6 w 508"/>
                  <a:gd name="T29" fmla="*/ 125 h 498"/>
                  <a:gd name="T30" fmla="*/ 2 w 508"/>
                  <a:gd name="T31" fmla="*/ 157 h 498"/>
                  <a:gd name="T32" fmla="*/ 0 w 508"/>
                  <a:gd name="T33" fmla="*/ 207 h 498"/>
                  <a:gd name="T34" fmla="*/ 5 w 508"/>
                  <a:gd name="T35" fmla="*/ 254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1 h 498"/>
                  <a:gd name="T42" fmla="*/ 119 w 508"/>
                  <a:gd name="T43" fmla="*/ 460 h 498"/>
                  <a:gd name="T44" fmla="*/ 141 w 508"/>
                  <a:gd name="T45" fmla="*/ 474 h 498"/>
                  <a:gd name="T46" fmla="*/ 165 w 508"/>
                  <a:gd name="T47" fmla="*/ 487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5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3 h 498"/>
                  <a:gd name="T60" fmla="*/ 315 w 508"/>
                  <a:gd name="T61" fmla="*/ 429 h 498"/>
                  <a:gd name="T62" fmla="*/ 329 w 508"/>
                  <a:gd name="T63" fmla="*/ 401 h 498"/>
                  <a:gd name="T64" fmla="*/ 353 w 508"/>
                  <a:gd name="T65" fmla="*/ 348 h 498"/>
                  <a:gd name="T66" fmla="*/ 373 w 508"/>
                  <a:gd name="T67" fmla="*/ 300 h 498"/>
                  <a:gd name="T68" fmla="*/ 400 w 508"/>
                  <a:gd name="T69" fmla="*/ 238 h 498"/>
                  <a:gd name="T70" fmla="*/ 430 w 508"/>
                  <a:gd name="T71" fmla="*/ 185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7"/>
                    </a:lnTo>
                    <a:lnTo>
                      <a:pt x="353" y="49"/>
                    </a:lnTo>
                    <a:lnTo>
                      <a:pt x="299" y="35"/>
                    </a:lnTo>
                    <a:lnTo>
                      <a:pt x="240" y="17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5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79"/>
                    </a:lnTo>
                    <a:lnTo>
                      <a:pt x="13" y="102"/>
                    </a:lnTo>
                    <a:lnTo>
                      <a:pt x="6" y="125"/>
                    </a:lnTo>
                    <a:lnTo>
                      <a:pt x="2" y="157"/>
                    </a:lnTo>
                    <a:lnTo>
                      <a:pt x="0" y="207"/>
                    </a:lnTo>
                    <a:lnTo>
                      <a:pt x="5" y="254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1"/>
                    </a:lnTo>
                    <a:lnTo>
                      <a:pt x="119" y="460"/>
                    </a:lnTo>
                    <a:lnTo>
                      <a:pt x="141" y="474"/>
                    </a:lnTo>
                    <a:lnTo>
                      <a:pt x="165" y="487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5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3"/>
                    </a:lnTo>
                    <a:lnTo>
                      <a:pt x="315" y="429"/>
                    </a:lnTo>
                    <a:lnTo>
                      <a:pt x="329" y="401"/>
                    </a:lnTo>
                    <a:lnTo>
                      <a:pt x="353" y="348"/>
                    </a:lnTo>
                    <a:lnTo>
                      <a:pt x="373" y="300"/>
                    </a:lnTo>
                    <a:lnTo>
                      <a:pt x="400" y="238"/>
                    </a:lnTo>
                    <a:lnTo>
                      <a:pt x="430" y="185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01" name="Freeform 53"/>
              <p:cNvSpPr>
                <a:spLocks/>
              </p:cNvSpPr>
              <p:nvPr/>
            </p:nvSpPr>
            <p:spPr bwMode="auto">
              <a:xfrm>
                <a:off x="2476" y="2522"/>
                <a:ext cx="311" cy="221"/>
              </a:xfrm>
              <a:custGeom>
                <a:avLst/>
                <a:gdLst>
                  <a:gd name="T0" fmla="*/ 622 w 622"/>
                  <a:gd name="T1" fmla="*/ 0 h 443"/>
                  <a:gd name="T2" fmla="*/ 139 w 622"/>
                  <a:gd name="T3" fmla="*/ 255 h 443"/>
                  <a:gd name="T4" fmla="*/ 97 w 622"/>
                  <a:gd name="T5" fmla="*/ 291 h 443"/>
                  <a:gd name="T6" fmla="*/ 77 w 622"/>
                  <a:gd name="T7" fmla="*/ 314 h 443"/>
                  <a:gd name="T8" fmla="*/ 63 w 622"/>
                  <a:gd name="T9" fmla="*/ 333 h 443"/>
                  <a:gd name="T10" fmla="*/ 46 w 622"/>
                  <a:gd name="T11" fmla="*/ 357 h 443"/>
                  <a:gd name="T12" fmla="*/ 31 w 622"/>
                  <a:gd name="T13" fmla="*/ 384 h 443"/>
                  <a:gd name="T14" fmla="*/ 14 w 622"/>
                  <a:gd name="T15" fmla="*/ 415 h 443"/>
                  <a:gd name="T16" fmla="*/ 0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622" y="0"/>
                    </a:moveTo>
                    <a:lnTo>
                      <a:pt x="139" y="255"/>
                    </a:lnTo>
                    <a:lnTo>
                      <a:pt x="97" y="291"/>
                    </a:lnTo>
                    <a:lnTo>
                      <a:pt x="77" y="314"/>
                    </a:lnTo>
                    <a:lnTo>
                      <a:pt x="63" y="333"/>
                    </a:lnTo>
                    <a:lnTo>
                      <a:pt x="46" y="357"/>
                    </a:lnTo>
                    <a:lnTo>
                      <a:pt x="31" y="384"/>
                    </a:lnTo>
                    <a:lnTo>
                      <a:pt x="14" y="415"/>
                    </a:lnTo>
                    <a:lnTo>
                      <a:pt x="0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02" name="Group 54"/>
            <p:cNvGrpSpPr>
              <a:grpSpLocks/>
            </p:cNvGrpSpPr>
            <p:nvPr/>
          </p:nvGrpSpPr>
          <p:grpSpPr bwMode="auto">
            <a:xfrm>
              <a:off x="3006" y="1194"/>
              <a:ext cx="298" cy="233"/>
              <a:chOff x="2585" y="2780"/>
              <a:chExt cx="254" cy="249"/>
            </a:xfrm>
          </p:grpSpPr>
          <p:sp>
            <p:nvSpPr>
              <p:cNvPr id="442403" name="Freeform 55"/>
              <p:cNvSpPr>
                <a:spLocks/>
              </p:cNvSpPr>
              <p:nvPr/>
            </p:nvSpPr>
            <p:spPr bwMode="auto">
              <a:xfrm>
                <a:off x="2585" y="2780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8 h 498"/>
                  <a:gd name="T4" fmla="*/ 353 w 508"/>
                  <a:gd name="T5" fmla="*/ 50 h 498"/>
                  <a:gd name="T6" fmla="*/ 299 w 508"/>
                  <a:gd name="T7" fmla="*/ 35 h 498"/>
                  <a:gd name="T8" fmla="*/ 240 w 508"/>
                  <a:gd name="T9" fmla="*/ 18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6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80 h 498"/>
                  <a:gd name="T26" fmla="*/ 13 w 508"/>
                  <a:gd name="T27" fmla="*/ 103 h 498"/>
                  <a:gd name="T28" fmla="*/ 6 w 508"/>
                  <a:gd name="T29" fmla="*/ 125 h 498"/>
                  <a:gd name="T30" fmla="*/ 2 w 508"/>
                  <a:gd name="T31" fmla="*/ 158 h 498"/>
                  <a:gd name="T32" fmla="*/ 0 w 508"/>
                  <a:gd name="T33" fmla="*/ 208 h 498"/>
                  <a:gd name="T34" fmla="*/ 5 w 508"/>
                  <a:gd name="T35" fmla="*/ 255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2 h 498"/>
                  <a:gd name="T42" fmla="*/ 119 w 508"/>
                  <a:gd name="T43" fmla="*/ 461 h 498"/>
                  <a:gd name="T44" fmla="*/ 141 w 508"/>
                  <a:gd name="T45" fmla="*/ 474 h 498"/>
                  <a:gd name="T46" fmla="*/ 165 w 508"/>
                  <a:gd name="T47" fmla="*/ 488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6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4 h 498"/>
                  <a:gd name="T60" fmla="*/ 315 w 508"/>
                  <a:gd name="T61" fmla="*/ 430 h 498"/>
                  <a:gd name="T62" fmla="*/ 329 w 508"/>
                  <a:gd name="T63" fmla="*/ 401 h 498"/>
                  <a:gd name="T64" fmla="*/ 353 w 508"/>
                  <a:gd name="T65" fmla="*/ 349 h 498"/>
                  <a:gd name="T66" fmla="*/ 373 w 508"/>
                  <a:gd name="T67" fmla="*/ 300 h 498"/>
                  <a:gd name="T68" fmla="*/ 400 w 508"/>
                  <a:gd name="T69" fmla="*/ 239 h 498"/>
                  <a:gd name="T70" fmla="*/ 430 w 508"/>
                  <a:gd name="T71" fmla="*/ 186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8"/>
                    </a:lnTo>
                    <a:lnTo>
                      <a:pt x="353" y="50"/>
                    </a:lnTo>
                    <a:lnTo>
                      <a:pt x="299" y="35"/>
                    </a:lnTo>
                    <a:lnTo>
                      <a:pt x="240" y="18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6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80"/>
                    </a:lnTo>
                    <a:lnTo>
                      <a:pt x="13" y="103"/>
                    </a:lnTo>
                    <a:lnTo>
                      <a:pt x="6" y="125"/>
                    </a:lnTo>
                    <a:lnTo>
                      <a:pt x="2" y="158"/>
                    </a:lnTo>
                    <a:lnTo>
                      <a:pt x="0" y="208"/>
                    </a:lnTo>
                    <a:lnTo>
                      <a:pt x="5" y="255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2"/>
                    </a:lnTo>
                    <a:lnTo>
                      <a:pt x="119" y="461"/>
                    </a:lnTo>
                    <a:lnTo>
                      <a:pt x="141" y="474"/>
                    </a:lnTo>
                    <a:lnTo>
                      <a:pt x="165" y="488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6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4"/>
                    </a:lnTo>
                    <a:lnTo>
                      <a:pt x="315" y="430"/>
                    </a:lnTo>
                    <a:lnTo>
                      <a:pt x="329" y="401"/>
                    </a:lnTo>
                    <a:lnTo>
                      <a:pt x="353" y="349"/>
                    </a:lnTo>
                    <a:lnTo>
                      <a:pt x="373" y="300"/>
                    </a:lnTo>
                    <a:lnTo>
                      <a:pt x="400" y="239"/>
                    </a:lnTo>
                    <a:lnTo>
                      <a:pt x="430" y="186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04" name="Line 56"/>
              <p:cNvSpPr>
                <a:spLocks noChangeShapeType="1"/>
              </p:cNvSpPr>
              <p:nvPr/>
            </p:nvSpPr>
            <p:spPr bwMode="auto">
              <a:xfrm flipH="1">
                <a:off x="2601" y="2812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05" name="Group 57"/>
            <p:cNvGrpSpPr>
              <a:grpSpLocks/>
            </p:cNvGrpSpPr>
            <p:nvPr/>
          </p:nvGrpSpPr>
          <p:grpSpPr bwMode="auto">
            <a:xfrm>
              <a:off x="2878" y="1255"/>
              <a:ext cx="423" cy="233"/>
              <a:chOff x="2476" y="2845"/>
              <a:chExt cx="361" cy="249"/>
            </a:xfrm>
          </p:grpSpPr>
          <p:sp>
            <p:nvSpPr>
              <p:cNvPr id="442406" name="Freeform 58"/>
              <p:cNvSpPr>
                <a:spLocks/>
              </p:cNvSpPr>
              <p:nvPr/>
            </p:nvSpPr>
            <p:spPr bwMode="auto">
              <a:xfrm>
                <a:off x="2476" y="2936"/>
                <a:ext cx="133" cy="105"/>
              </a:xfrm>
              <a:custGeom>
                <a:avLst/>
                <a:gdLst>
                  <a:gd name="T0" fmla="*/ 265 w 265"/>
                  <a:gd name="T1" fmla="*/ 16 h 210"/>
                  <a:gd name="T2" fmla="*/ 193 w 265"/>
                  <a:gd name="T3" fmla="*/ 0 h 210"/>
                  <a:gd name="T4" fmla="*/ 170 w 265"/>
                  <a:gd name="T5" fmla="*/ 2 h 210"/>
                  <a:gd name="T6" fmla="*/ 148 w 265"/>
                  <a:gd name="T7" fmla="*/ 9 h 210"/>
                  <a:gd name="T8" fmla="*/ 128 w 265"/>
                  <a:gd name="T9" fmla="*/ 18 h 210"/>
                  <a:gd name="T10" fmla="*/ 108 w 265"/>
                  <a:gd name="T11" fmla="*/ 29 h 210"/>
                  <a:gd name="T12" fmla="*/ 92 w 265"/>
                  <a:gd name="T13" fmla="*/ 41 h 210"/>
                  <a:gd name="T14" fmla="*/ 77 w 265"/>
                  <a:gd name="T15" fmla="*/ 57 h 210"/>
                  <a:gd name="T16" fmla="*/ 63 w 265"/>
                  <a:gd name="T17" fmla="*/ 71 h 210"/>
                  <a:gd name="T18" fmla="*/ 51 w 265"/>
                  <a:gd name="T19" fmla="*/ 88 h 210"/>
                  <a:gd name="T20" fmla="*/ 37 w 265"/>
                  <a:gd name="T21" fmla="*/ 114 h 210"/>
                  <a:gd name="T22" fmla="*/ 26 w 265"/>
                  <a:gd name="T23" fmla="*/ 136 h 210"/>
                  <a:gd name="T24" fmla="*/ 12 w 265"/>
                  <a:gd name="T25" fmla="*/ 169 h 210"/>
                  <a:gd name="T26" fmla="*/ 0 w 265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210"/>
                  <a:gd name="T44" fmla="*/ 265 w 265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210">
                    <a:moveTo>
                      <a:pt x="265" y="16"/>
                    </a:moveTo>
                    <a:lnTo>
                      <a:pt x="193" y="0"/>
                    </a:lnTo>
                    <a:lnTo>
                      <a:pt x="170" y="2"/>
                    </a:lnTo>
                    <a:lnTo>
                      <a:pt x="148" y="9"/>
                    </a:lnTo>
                    <a:lnTo>
                      <a:pt x="128" y="18"/>
                    </a:lnTo>
                    <a:lnTo>
                      <a:pt x="108" y="29"/>
                    </a:lnTo>
                    <a:lnTo>
                      <a:pt x="92" y="41"/>
                    </a:lnTo>
                    <a:lnTo>
                      <a:pt x="77" y="57"/>
                    </a:lnTo>
                    <a:lnTo>
                      <a:pt x="63" y="71"/>
                    </a:lnTo>
                    <a:lnTo>
                      <a:pt x="51" y="88"/>
                    </a:lnTo>
                    <a:lnTo>
                      <a:pt x="37" y="114"/>
                    </a:lnTo>
                    <a:lnTo>
                      <a:pt x="26" y="136"/>
                    </a:lnTo>
                    <a:lnTo>
                      <a:pt x="12" y="169"/>
                    </a:lnTo>
                    <a:lnTo>
                      <a:pt x="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07" name="Group 59"/>
              <p:cNvGrpSpPr>
                <a:grpSpLocks/>
              </p:cNvGrpSpPr>
              <p:nvPr/>
            </p:nvGrpSpPr>
            <p:grpSpPr bwMode="auto">
              <a:xfrm>
                <a:off x="2583" y="2845"/>
                <a:ext cx="254" cy="249"/>
                <a:chOff x="2583" y="2845"/>
                <a:chExt cx="254" cy="249"/>
              </a:xfrm>
            </p:grpSpPr>
            <p:sp>
              <p:nvSpPr>
                <p:cNvPr id="442408" name="Freeform 60"/>
                <p:cNvSpPr>
                  <a:spLocks/>
                </p:cNvSpPr>
                <p:nvPr/>
              </p:nvSpPr>
              <p:spPr bwMode="auto">
                <a:xfrm>
                  <a:off x="2583" y="2845"/>
                  <a:ext cx="254" cy="249"/>
                </a:xfrm>
                <a:custGeom>
                  <a:avLst/>
                  <a:gdLst>
                    <a:gd name="T0" fmla="*/ 509 w 509"/>
                    <a:gd name="T1" fmla="*/ 437 h 499"/>
                    <a:gd name="T2" fmla="*/ 407 w 509"/>
                    <a:gd name="T3" fmla="*/ 441 h 499"/>
                    <a:gd name="T4" fmla="*/ 354 w 509"/>
                    <a:gd name="T5" fmla="*/ 449 h 499"/>
                    <a:gd name="T6" fmla="*/ 299 w 509"/>
                    <a:gd name="T7" fmla="*/ 464 h 499"/>
                    <a:gd name="T8" fmla="*/ 240 w 509"/>
                    <a:gd name="T9" fmla="*/ 481 h 499"/>
                    <a:gd name="T10" fmla="*/ 193 w 509"/>
                    <a:gd name="T11" fmla="*/ 495 h 499"/>
                    <a:gd name="T12" fmla="*/ 160 w 509"/>
                    <a:gd name="T13" fmla="*/ 499 h 499"/>
                    <a:gd name="T14" fmla="*/ 129 w 509"/>
                    <a:gd name="T15" fmla="*/ 499 h 499"/>
                    <a:gd name="T16" fmla="*/ 99 w 509"/>
                    <a:gd name="T17" fmla="*/ 491 h 499"/>
                    <a:gd name="T18" fmla="*/ 72 w 509"/>
                    <a:gd name="T19" fmla="*/ 473 h 499"/>
                    <a:gd name="T20" fmla="*/ 55 w 509"/>
                    <a:gd name="T21" fmla="*/ 460 h 499"/>
                    <a:gd name="T22" fmla="*/ 38 w 509"/>
                    <a:gd name="T23" fmla="*/ 437 h 499"/>
                    <a:gd name="T24" fmla="*/ 27 w 509"/>
                    <a:gd name="T25" fmla="*/ 419 h 499"/>
                    <a:gd name="T26" fmla="*/ 14 w 509"/>
                    <a:gd name="T27" fmla="*/ 396 h 499"/>
                    <a:gd name="T28" fmla="*/ 7 w 509"/>
                    <a:gd name="T29" fmla="*/ 373 h 499"/>
                    <a:gd name="T30" fmla="*/ 2 w 509"/>
                    <a:gd name="T31" fmla="*/ 341 h 499"/>
                    <a:gd name="T32" fmla="*/ 0 w 509"/>
                    <a:gd name="T33" fmla="*/ 291 h 499"/>
                    <a:gd name="T34" fmla="*/ 6 w 509"/>
                    <a:gd name="T35" fmla="*/ 244 h 499"/>
                    <a:gd name="T36" fmla="*/ 57 w 509"/>
                    <a:gd name="T37" fmla="*/ 110 h 499"/>
                    <a:gd name="T38" fmla="*/ 81 w 509"/>
                    <a:gd name="T39" fmla="*/ 79 h 499"/>
                    <a:gd name="T40" fmla="*/ 99 w 509"/>
                    <a:gd name="T41" fmla="*/ 57 h 499"/>
                    <a:gd name="T42" fmla="*/ 119 w 509"/>
                    <a:gd name="T43" fmla="*/ 38 h 499"/>
                    <a:gd name="T44" fmla="*/ 142 w 509"/>
                    <a:gd name="T45" fmla="*/ 25 h 499"/>
                    <a:gd name="T46" fmla="*/ 166 w 509"/>
                    <a:gd name="T47" fmla="*/ 11 h 499"/>
                    <a:gd name="T48" fmla="*/ 189 w 509"/>
                    <a:gd name="T49" fmla="*/ 5 h 499"/>
                    <a:gd name="T50" fmla="*/ 214 w 509"/>
                    <a:gd name="T51" fmla="*/ 0 h 499"/>
                    <a:gd name="T52" fmla="*/ 237 w 509"/>
                    <a:gd name="T53" fmla="*/ 3 h 499"/>
                    <a:gd name="T54" fmla="*/ 257 w 509"/>
                    <a:gd name="T55" fmla="*/ 9 h 499"/>
                    <a:gd name="T56" fmla="*/ 281 w 509"/>
                    <a:gd name="T57" fmla="*/ 25 h 499"/>
                    <a:gd name="T58" fmla="*/ 299 w 509"/>
                    <a:gd name="T59" fmla="*/ 45 h 499"/>
                    <a:gd name="T60" fmla="*/ 315 w 509"/>
                    <a:gd name="T61" fmla="*/ 69 h 499"/>
                    <a:gd name="T62" fmla="*/ 330 w 509"/>
                    <a:gd name="T63" fmla="*/ 97 h 499"/>
                    <a:gd name="T64" fmla="*/ 354 w 509"/>
                    <a:gd name="T65" fmla="*/ 150 h 499"/>
                    <a:gd name="T66" fmla="*/ 374 w 509"/>
                    <a:gd name="T67" fmla="*/ 198 h 499"/>
                    <a:gd name="T68" fmla="*/ 400 w 509"/>
                    <a:gd name="T69" fmla="*/ 260 h 499"/>
                    <a:gd name="T70" fmla="*/ 431 w 509"/>
                    <a:gd name="T71" fmla="*/ 313 h 499"/>
                    <a:gd name="T72" fmla="*/ 509 w 509"/>
                    <a:gd name="T73" fmla="*/ 437 h 4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9"/>
                    <a:gd name="T113" fmla="*/ 509 w 509"/>
                    <a:gd name="T114" fmla="*/ 499 h 4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9">
                      <a:moveTo>
                        <a:pt x="509" y="437"/>
                      </a:moveTo>
                      <a:lnTo>
                        <a:pt x="407" y="441"/>
                      </a:lnTo>
                      <a:lnTo>
                        <a:pt x="354" y="449"/>
                      </a:lnTo>
                      <a:lnTo>
                        <a:pt x="299" y="464"/>
                      </a:lnTo>
                      <a:lnTo>
                        <a:pt x="240" y="481"/>
                      </a:lnTo>
                      <a:lnTo>
                        <a:pt x="193" y="495"/>
                      </a:lnTo>
                      <a:lnTo>
                        <a:pt x="160" y="499"/>
                      </a:lnTo>
                      <a:lnTo>
                        <a:pt x="129" y="499"/>
                      </a:lnTo>
                      <a:lnTo>
                        <a:pt x="99" y="491"/>
                      </a:lnTo>
                      <a:lnTo>
                        <a:pt x="72" y="473"/>
                      </a:lnTo>
                      <a:lnTo>
                        <a:pt x="55" y="460"/>
                      </a:lnTo>
                      <a:lnTo>
                        <a:pt x="38" y="437"/>
                      </a:lnTo>
                      <a:lnTo>
                        <a:pt x="27" y="419"/>
                      </a:lnTo>
                      <a:lnTo>
                        <a:pt x="14" y="396"/>
                      </a:lnTo>
                      <a:lnTo>
                        <a:pt x="7" y="373"/>
                      </a:lnTo>
                      <a:lnTo>
                        <a:pt x="2" y="341"/>
                      </a:lnTo>
                      <a:lnTo>
                        <a:pt x="0" y="291"/>
                      </a:lnTo>
                      <a:lnTo>
                        <a:pt x="6" y="244"/>
                      </a:lnTo>
                      <a:lnTo>
                        <a:pt x="57" y="110"/>
                      </a:lnTo>
                      <a:lnTo>
                        <a:pt x="81" y="79"/>
                      </a:lnTo>
                      <a:lnTo>
                        <a:pt x="99" y="57"/>
                      </a:lnTo>
                      <a:lnTo>
                        <a:pt x="119" y="38"/>
                      </a:lnTo>
                      <a:lnTo>
                        <a:pt x="142" y="25"/>
                      </a:lnTo>
                      <a:lnTo>
                        <a:pt x="166" y="11"/>
                      </a:lnTo>
                      <a:lnTo>
                        <a:pt x="189" y="5"/>
                      </a:lnTo>
                      <a:lnTo>
                        <a:pt x="214" y="0"/>
                      </a:lnTo>
                      <a:lnTo>
                        <a:pt x="237" y="3"/>
                      </a:lnTo>
                      <a:lnTo>
                        <a:pt x="257" y="9"/>
                      </a:lnTo>
                      <a:lnTo>
                        <a:pt x="281" y="25"/>
                      </a:lnTo>
                      <a:lnTo>
                        <a:pt x="299" y="45"/>
                      </a:lnTo>
                      <a:lnTo>
                        <a:pt x="315" y="69"/>
                      </a:lnTo>
                      <a:lnTo>
                        <a:pt x="330" y="97"/>
                      </a:lnTo>
                      <a:lnTo>
                        <a:pt x="354" y="150"/>
                      </a:lnTo>
                      <a:lnTo>
                        <a:pt x="374" y="198"/>
                      </a:lnTo>
                      <a:lnTo>
                        <a:pt x="400" y="260"/>
                      </a:lnTo>
                      <a:lnTo>
                        <a:pt x="431" y="313"/>
                      </a:lnTo>
                      <a:lnTo>
                        <a:pt x="509" y="43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09" name="Line 61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" y="2937"/>
                  <a:ext cx="237" cy="125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10" name="Group 62"/>
            <p:cNvGrpSpPr>
              <a:grpSpLocks/>
            </p:cNvGrpSpPr>
            <p:nvPr/>
          </p:nvGrpSpPr>
          <p:grpSpPr bwMode="auto">
            <a:xfrm>
              <a:off x="2455" y="1255"/>
              <a:ext cx="423" cy="233"/>
              <a:chOff x="2115" y="2845"/>
              <a:chExt cx="361" cy="249"/>
            </a:xfrm>
          </p:grpSpPr>
          <p:sp>
            <p:nvSpPr>
              <p:cNvPr id="442411" name="Freeform 63"/>
              <p:cNvSpPr>
                <a:spLocks/>
              </p:cNvSpPr>
              <p:nvPr/>
            </p:nvSpPr>
            <p:spPr bwMode="auto">
              <a:xfrm>
                <a:off x="2341" y="2937"/>
                <a:ext cx="135" cy="105"/>
              </a:xfrm>
              <a:custGeom>
                <a:avLst/>
                <a:gdLst>
                  <a:gd name="T0" fmla="*/ 0 w 270"/>
                  <a:gd name="T1" fmla="*/ 15 h 210"/>
                  <a:gd name="T2" fmla="*/ 77 w 270"/>
                  <a:gd name="T3" fmla="*/ 0 h 210"/>
                  <a:gd name="T4" fmla="*/ 100 w 270"/>
                  <a:gd name="T5" fmla="*/ 3 h 210"/>
                  <a:gd name="T6" fmla="*/ 122 w 270"/>
                  <a:gd name="T7" fmla="*/ 9 h 210"/>
                  <a:gd name="T8" fmla="*/ 142 w 270"/>
                  <a:gd name="T9" fmla="*/ 19 h 210"/>
                  <a:gd name="T10" fmla="*/ 162 w 270"/>
                  <a:gd name="T11" fmla="*/ 30 h 210"/>
                  <a:gd name="T12" fmla="*/ 178 w 270"/>
                  <a:gd name="T13" fmla="*/ 42 h 210"/>
                  <a:gd name="T14" fmla="*/ 193 w 270"/>
                  <a:gd name="T15" fmla="*/ 58 h 210"/>
                  <a:gd name="T16" fmla="*/ 207 w 270"/>
                  <a:gd name="T17" fmla="*/ 71 h 210"/>
                  <a:gd name="T18" fmla="*/ 219 w 270"/>
                  <a:gd name="T19" fmla="*/ 89 h 210"/>
                  <a:gd name="T20" fmla="*/ 233 w 270"/>
                  <a:gd name="T21" fmla="*/ 114 h 210"/>
                  <a:gd name="T22" fmla="*/ 244 w 270"/>
                  <a:gd name="T23" fmla="*/ 136 h 210"/>
                  <a:gd name="T24" fmla="*/ 258 w 270"/>
                  <a:gd name="T25" fmla="*/ 170 h 210"/>
                  <a:gd name="T26" fmla="*/ 270 w 270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"/>
                  <a:gd name="T43" fmla="*/ 0 h 210"/>
                  <a:gd name="T44" fmla="*/ 270 w 270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" h="210">
                    <a:moveTo>
                      <a:pt x="0" y="15"/>
                    </a:moveTo>
                    <a:lnTo>
                      <a:pt x="77" y="0"/>
                    </a:lnTo>
                    <a:lnTo>
                      <a:pt x="100" y="3"/>
                    </a:lnTo>
                    <a:lnTo>
                      <a:pt x="122" y="9"/>
                    </a:lnTo>
                    <a:lnTo>
                      <a:pt x="142" y="19"/>
                    </a:lnTo>
                    <a:lnTo>
                      <a:pt x="162" y="30"/>
                    </a:lnTo>
                    <a:lnTo>
                      <a:pt x="178" y="42"/>
                    </a:lnTo>
                    <a:lnTo>
                      <a:pt x="193" y="58"/>
                    </a:lnTo>
                    <a:lnTo>
                      <a:pt x="207" y="71"/>
                    </a:lnTo>
                    <a:lnTo>
                      <a:pt x="219" y="89"/>
                    </a:lnTo>
                    <a:lnTo>
                      <a:pt x="233" y="114"/>
                    </a:lnTo>
                    <a:lnTo>
                      <a:pt x="244" y="136"/>
                    </a:lnTo>
                    <a:lnTo>
                      <a:pt x="258" y="170"/>
                    </a:lnTo>
                    <a:lnTo>
                      <a:pt x="27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12" name="Group 64"/>
              <p:cNvGrpSpPr>
                <a:grpSpLocks/>
              </p:cNvGrpSpPr>
              <p:nvPr/>
            </p:nvGrpSpPr>
            <p:grpSpPr bwMode="auto">
              <a:xfrm>
                <a:off x="2115" y="2845"/>
                <a:ext cx="254" cy="249"/>
                <a:chOff x="2115" y="2845"/>
                <a:chExt cx="254" cy="249"/>
              </a:xfrm>
            </p:grpSpPr>
            <p:sp>
              <p:nvSpPr>
                <p:cNvPr id="442413" name="Freeform 65"/>
                <p:cNvSpPr>
                  <a:spLocks/>
                </p:cNvSpPr>
                <p:nvPr/>
              </p:nvSpPr>
              <p:spPr bwMode="auto">
                <a:xfrm>
                  <a:off x="2115" y="2845"/>
                  <a:ext cx="254" cy="249"/>
                </a:xfrm>
                <a:custGeom>
                  <a:avLst/>
                  <a:gdLst>
                    <a:gd name="T0" fmla="*/ 0 w 509"/>
                    <a:gd name="T1" fmla="*/ 436 h 498"/>
                    <a:gd name="T2" fmla="*/ 102 w 509"/>
                    <a:gd name="T3" fmla="*/ 440 h 498"/>
                    <a:gd name="T4" fmla="*/ 155 w 509"/>
                    <a:gd name="T5" fmla="*/ 448 h 498"/>
                    <a:gd name="T6" fmla="*/ 210 w 509"/>
                    <a:gd name="T7" fmla="*/ 463 h 498"/>
                    <a:gd name="T8" fmla="*/ 269 w 509"/>
                    <a:gd name="T9" fmla="*/ 480 h 498"/>
                    <a:gd name="T10" fmla="*/ 316 w 509"/>
                    <a:gd name="T11" fmla="*/ 494 h 498"/>
                    <a:gd name="T12" fmla="*/ 349 w 509"/>
                    <a:gd name="T13" fmla="*/ 498 h 498"/>
                    <a:gd name="T14" fmla="*/ 380 w 509"/>
                    <a:gd name="T15" fmla="*/ 498 h 498"/>
                    <a:gd name="T16" fmla="*/ 410 w 509"/>
                    <a:gd name="T17" fmla="*/ 490 h 498"/>
                    <a:gd name="T18" fmla="*/ 437 w 509"/>
                    <a:gd name="T19" fmla="*/ 472 h 498"/>
                    <a:gd name="T20" fmla="*/ 454 w 509"/>
                    <a:gd name="T21" fmla="*/ 459 h 498"/>
                    <a:gd name="T22" fmla="*/ 471 w 509"/>
                    <a:gd name="T23" fmla="*/ 436 h 498"/>
                    <a:gd name="T24" fmla="*/ 482 w 509"/>
                    <a:gd name="T25" fmla="*/ 419 h 498"/>
                    <a:gd name="T26" fmla="*/ 495 w 509"/>
                    <a:gd name="T27" fmla="*/ 396 h 498"/>
                    <a:gd name="T28" fmla="*/ 502 w 509"/>
                    <a:gd name="T29" fmla="*/ 373 h 498"/>
                    <a:gd name="T30" fmla="*/ 507 w 509"/>
                    <a:gd name="T31" fmla="*/ 340 h 498"/>
                    <a:gd name="T32" fmla="*/ 509 w 509"/>
                    <a:gd name="T33" fmla="*/ 291 h 498"/>
                    <a:gd name="T34" fmla="*/ 503 w 509"/>
                    <a:gd name="T35" fmla="*/ 244 h 498"/>
                    <a:gd name="T36" fmla="*/ 452 w 509"/>
                    <a:gd name="T37" fmla="*/ 109 h 498"/>
                    <a:gd name="T38" fmla="*/ 428 w 509"/>
                    <a:gd name="T39" fmla="*/ 78 h 498"/>
                    <a:gd name="T40" fmla="*/ 410 w 509"/>
                    <a:gd name="T41" fmla="*/ 56 h 498"/>
                    <a:gd name="T42" fmla="*/ 390 w 509"/>
                    <a:gd name="T43" fmla="*/ 38 h 498"/>
                    <a:gd name="T44" fmla="*/ 367 w 509"/>
                    <a:gd name="T45" fmla="*/ 24 h 498"/>
                    <a:gd name="T46" fmla="*/ 343 w 509"/>
                    <a:gd name="T47" fmla="*/ 11 h 498"/>
                    <a:gd name="T48" fmla="*/ 320 w 509"/>
                    <a:gd name="T49" fmla="*/ 4 h 498"/>
                    <a:gd name="T50" fmla="*/ 295 w 509"/>
                    <a:gd name="T51" fmla="*/ 0 h 498"/>
                    <a:gd name="T52" fmla="*/ 272 w 509"/>
                    <a:gd name="T53" fmla="*/ 3 h 498"/>
                    <a:gd name="T54" fmla="*/ 252 w 509"/>
                    <a:gd name="T55" fmla="*/ 8 h 498"/>
                    <a:gd name="T56" fmla="*/ 228 w 509"/>
                    <a:gd name="T57" fmla="*/ 24 h 498"/>
                    <a:gd name="T58" fmla="*/ 210 w 509"/>
                    <a:gd name="T59" fmla="*/ 44 h 498"/>
                    <a:gd name="T60" fmla="*/ 194 w 509"/>
                    <a:gd name="T61" fmla="*/ 68 h 498"/>
                    <a:gd name="T62" fmla="*/ 179 w 509"/>
                    <a:gd name="T63" fmla="*/ 97 h 498"/>
                    <a:gd name="T64" fmla="*/ 155 w 509"/>
                    <a:gd name="T65" fmla="*/ 149 h 498"/>
                    <a:gd name="T66" fmla="*/ 135 w 509"/>
                    <a:gd name="T67" fmla="*/ 198 h 498"/>
                    <a:gd name="T68" fmla="*/ 109 w 509"/>
                    <a:gd name="T69" fmla="*/ 260 h 498"/>
                    <a:gd name="T70" fmla="*/ 78 w 509"/>
                    <a:gd name="T71" fmla="*/ 312 h 498"/>
                    <a:gd name="T72" fmla="*/ 0 w 509"/>
                    <a:gd name="T73" fmla="*/ 436 h 49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8"/>
                    <a:gd name="T113" fmla="*/ 509 w 509"/>
                    <a:gd name="T114" fmla="*/ 498 h 49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8">
                      <a:moveTo>
                        <a:pt x="0" y="436"/>
                      </a:moveTo>
                      <a:lnTo>
                        <a:pt x="102" y="440"/>
                      </a:lnTo>
                      <a:lnTo>
                        <a:pt x="155" y="448"/>
                      </a:lnTo>
                      <a:lnTo>
                        <a:pt x="210" y="463"/>
                      </a:lnTo>
                      <a:lnTo>
                        <a:pt x="269" y="480"/>
                      </a:lnTo>
                      <a:lnTo>
                        <a:pt x="316" y="494"/>
                      </a:lnTo>
                      <a:lnTo>
                        <a:pt x="349" y="498"/>
                      </a:lnTo>
                      <a:lnTo>
                        <a:pt x="380" y="498"/>
                      </a:lnTo>
                      <a:lnTo>
                        <a:pt x="410" y="490"/>
                      </a:lnTo>
                      <a:lnTo>
                        <a:pt x="437" y="472"/>
                      </a:lnTo>
                      <a:lnTo>
                        <a:pt x="454" y="459"/>
                      </a:lnTo>
                      <a:lnTo>
                        <a:pt x="471" y="436"/>
                      </a:lnTo>
                      <a:lnTo>
                        <a:pt x="482" y="419"/>
                      </a:lnTo>
                      <a:lnTo>
                        <a:pt x="495" y="396"/>
                      </a:lnTo>
                      <a:lnTo>
                        <a:pt x="502" y="373"/>
                      </a:lnTo>
                      <a:lnTo>
                        <a:pt x="507" y="340"/>
                      </a:lnTo>
                      <a:lnTo>
                        <a:pt x="509" y="291"/>
                      </a:lnTo>
                      <a:lnTo>
                        <a:pt x="503" y="244"/>
                      </a:lnTo>
                      <a:lnTo>
                        <a:pt x="452" y="109"/>
                      </a:lnTo>
                      <a:lnTo>
                        <a:pt x="428" y="78"/>
                      </a:lnTo>
                      <a:lnTo>
                        <a:pt x="410" y="56"/>
                      </a:lnTo>
                      <a:lnTo>
                        <a:pt x="390" y="38"/>
                      </a:lnTo>
                      <a:lnTo>
                        <a:pt x="367" y="24"/>
                      </a:lnTo>
                      <a:lnTo>
                        <a:pt x="343" y="11"/>
                      </a:lnTo>
                      <a:lnTo>
                        <a:pt x="320" y="4"/>
                      </a:lnTo>
                      <a:lnTo>
                        <a:pt x="295" y="0"/>
                      </a:lnTo>
                      <a:lnTo>
                        <a:pt x="272" y="3"/>
                      </a:lnTo>
                      <a:lnTo>
                        <a:pt x="252" y="8"/>
                      </a:lnTo>
                      <a:lnTo>
                        <a:pt x="228" y="24"/>
                      </a:lnTo>
                      <a:lnTo>
                        <a:pt x="210" y="44"/>
                      </a:lnTo>
                      <a:lnTo>
                        <a:pt x="194" y="68"/>
                      </a:lnTo>
                      <a:lnTo>
                        <a:pt x="179" y="97"/>
                      </a:lnTo>
                      <a:lnTo>
                        <a:pt x="155" y="149"/>
                      </a:lnTo>
                      <a:lnTo>
                        <a:pt x="135" y="198"/>
                      </a:lnTo>
                      <a:lnTo>
                        <a:pt x="109" y="260"/>
                      </a:lnTo>
                      <a:lnTo>
                        <a:pt x="78" y="312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1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116" y="2938"/>
                  <a:ext cx="237" cy="124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15" name="Group 67"/>
            <p:cNvGrpSpPr>
              <a:grpSpLocks/>
            </p:cNvGrpSpPr>
            <p:nvPr/>
          </p:nvGrpSpPr>
          <p:grpSpPr bwMode="auto">
            <a:xfrm>
              <a:off x="2453" y="1194"/>
              <a:ext cx="298" cy="234"/>
              <a:chOff x="2113" y="2781"/>
              <a:chExt cx="254" cy="249"/>
            </a:xfrm>
          </p:grpSpPr>
          <p:sp>
            <p:nvSpPr>
              <p:cNvPr id="442416" name="Freeform 68"/>
              <p:cNvSpPr>
                <a:spLocks/>
              </p:cNvSpPr>
              <p:nvPr/>
            </p:nvSpPr>
            <p:spPr bwMode="auto">
              <a:xfrm>
                <a:off x="2113" y="2781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7 h 498"/>
                  <a:gd name="T4" fmla="*/ 155 w 508"/>
                  <a:gd name="T5" fmla="*/ 49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5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1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3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8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5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7"/>
                    </a:lnTo>
                    <a:lnTo>
                      <a:pt x="155" y="49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5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1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3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8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5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17" name="Line 69"/>
              <p:cNvSpPr>
                <a:spLocks noChangeShapeType="1"/>
              </p:cNvSpPr>
              <p:nvPr/>
            </p:nvSpPr>
            <p:spPr bwMode="auto">
              <a:xfrm>
                <a:off x="2114" y="2813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18" name="Group 70"/>
            <p:cNvGrpSpPr>
              <a:grpSpLocks/>
            </p:cNvGrpSpPr>
            <p:nvPr/>
          </p:nvGrpSpPr>
          <p:grpSpPr bwMode="auto">
            <a:xfrm>
              <a:off x="2166" y="1552"/>
              <a:ext cx="710" cy="257"/>
              <a:chOff x="1868" y="3162"/>
              <a:chExt cx="606" cy="273"/>
            </a:xfrm>
          </p:grpSpPr>
          <p:sp>
            <p:nvSpPr>
              <p:cNvPr id="442419" name="Freeform 71"/>
              <p:cNvSpPr>
                <a:spLocks/>
              </p:cNvSpPr>
              <p:nvPr/>
            </p:nvSpPr>
            <p:spPr bwMode="auto">
              <a:xfrm>
                <a:off x="2142" y="3224"/>
                <a:ext cx="332" cy="136"/>
              </a:xfrm>
              <a:custGeom>
                <a:avLst/>
                <a:gdLst>
                  <a:gd name="T0" fmla="*/ 0 w 666"/>
                  <a:gd name="T1" fmla="*/ 97 h 272"/>
                  <a:gd name="T2" fmla="*/ 227 w 666"/>
                  <a:gd name="T3" fmla="*/ 0 h 272"/>
                  <a:gd name="T4" fmla="*/ 292 w 666"/>
                  <a:gd name="T5" fmla="*/ 9 h 272"/>
                  <a:gd name="T6" fmla="*/ 349 w 666"/>
                  <a:gd name="T7" fmla="*/ 17 h 272"/>
                  <a:gd name="T8" fmla="*/ 414 w 666"/>
                  <a:gd name="T9" fmla="*/ 42 h 272"/>
                  <a:gd name="T10" fmla="*/ 458 w 666"/>
                  <a:gd name="T11" fmla="*/ 66 h 272"/>
                  <a:gd name="T12" fmla="*/ 509 w 666"/>
                  <a:gd name="T13" fmla="*/ 94 h 272"/>
                  <a:gd name="T14" fmla="*/ 550 w 666"/>
                  <a:gd name="T15" fmla="*/ 118 h 272"/>
                  <a:gd name="T16" fmla="*/ 594 w 666"/>
                  <a:gd name="T17" fmla="*/ 171 h 272"/>
                  <a:gd name="T18" fmla="*/ 625 w 666"/>
                  <a:gd name="T19" fmla="*/ 215 h 272"/>
                  <a:gd name="T20" fmla="*/ 666 w 666"/>
                  <a:gd name="T21" fmla="*/ 272 h 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6"/>
                  <a:gd name="T34" fmla="*/ 0 h 272"/>
                  <a:gd name="T35" fmla="*/ 666 w 666"/>
                  <a:gd name="T36" fmla="*/ 272 h 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6" h="272">
                    <a:moveTo>
                      <a:pt x="0" y="97"/>
                    </a:moveTo>
                    <a:lnTo>
                      <a:pt x="227" y="0"/>
                    </a:lnTo>
                    <a:lnTo>
                      <a:pt x="292" y="9"/>
                    </a:lnTo>
                    <a:lnTo>
                      <a:pt x="349" y="17"/>
                    </a:lnTo>
                    <a:lnTo>
                      <a:pt x="414" y="42"/>
                    </a:lnTo>
                    <a:lnTo>
                      <a:pt x="458" y="66"/>
                    </a:lnTo>
                    <a:lnTo>
                      <a:pt x="509" y="94"/>
                    </a:lnTo>
                    <a:lnTo>
                      <a:pt x="550" y="118"/>
                    </a:lnTo>
                    <a:lnTo>
                      <a:pt x="594" y="171"/>
                    </a:lnTo>
                    <a:lnTo>
                      <a:pt x="625" y="215"/>
                    </a:lnTo>
                    <a:lnTo>
                      <a:pt x="666" y="27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20" name="Group 72"/>
              <p:cNvGrpSpPr>
                <a:grpSpLocks/>
              </p:cNvGrpSpPr>
              <p:nvPr/>
            </p:nvGrpSpPr>
            <p:grpSpPr bwMode="auto">
              <a:xfrm>
                <a:off x="1868" y="3162"/>
                <a:ext cx="316" cy="273"/>
                <a:chOff x="1868" y="3162"/>
                <a:chExt cx="316" cy="273"/>
              </a:xfrm>
            </p:grpSpPr>
            <p:sp>
              <p:nvSpPr>
                <p:cNvPr id="442421" name="Freeform 73"/>
                <p:cNvSpPr>
                  <a:spLocks/>
                </p:cNvSpPr>
                <p:nvPr/>
              </p:nvSpPr>
              <p:spPr bwMode="auto">
                <a:xfrm>
                  <a:off x="1868" y="3162"/>
                  <a:ext cx="316" cy="273"/>
                </a:xfrm>
                <a:custGeom>
                  <a:avLst/>
                  <a:gdLst>
                    <a:gd name="T0" fmla="*/ 0 w 633"/>
                    <a:gd name="T1" fmla="*/ 478 h 545"/>
                    <a:gd name="T2" fmla="*/ 127 w 633"/>
                    <a:gd name="T3" fmla="*/ 482 h 545"/>
                    <a:gd name="T4" fmla="*/ 193 w 633"/>
                    <a:gd name="T5" fmla="*/ 491 h 545"/>
                    <a:gd name="T6" fmla="*/ 261 w 633"/>
                    <a:gd name="T7" fmla="*/ 508 h 545"/>
                    <a:gd name="T8" fmla="*/ 334 w 633"/>
                    <a:gd name="T9" fmla="*/ 526 h 545"/>
                    <a:gd name="T10" fmla="*/ 393 w 633"/>
                    <a:gd name="T11" fmla="*/ 541 h 545"/>
                    <a:gd name="T12" fmla="*/ 434 w 633"/>
                    <a:gd name="T13" fmla="*/ 545 h 545"/>
                    <a:gd name="T14" fmla="*/ 473 w 633"/>
                    <a:gd name="T15" fmla="*/ 545 h 545"/>
                    <a:gd name="T16" fmla="*/ 510 w 633"/>
                    <a:gd name="T17" fmla="*/ 537 h 545"/>
                    <a:gd name="T18" fmla="*/ 544 w 633"/>
                    <a:gd name="T19" fmla="*/ 518 h 545"/>
                    <a:gd name="T20" fmla="*/ 565 w 633"/>
                    <a:gd name="T21" fmla="*/ 504 h 545"/>
                    <a:gd name="T22" fmla="*/ 586 w 633"/>
                    <a:gd name="T23" fmla="*/ 478 h 545"/>
                    <a:gd name="T24" fmla="*/ 599 w 633"/>
                    <a:gd name="T25" fmla="*/ 459 h 545"/>
                    <a:gd name="T26" fmla="*/ 616 w 633"/>
                    <a:gd name="T27" fmla="*/ 434 h 545"/>
                    <a:gd name="T28" fmla="*/ 624 w 633"/>
                    <a:gd name="T29" fmla="*/ 408 h 545"/>
                    <a:gd name="T30" fmla="*/ 630 w 633"/>
                    <a:gd name="T31" fmla="*/ 373 h 545"/>
                    <a:gd name="T32" fmla="*/ 633 w 633"/>
                    <a:gd name="T33" fmla="*/ 318 h 545"/>
                    <a:gd name="T34" fmla="*/ 626 w 633"/>
                    <a:gd name="T35" fmla="*/ 267 h 545"/>
                    <a:gd name="T36" fmla="*/ 562 w 633"/>
                    <a:gd name="T37" fmla="*/ 118 h 545"/>
                    <a:gd name="T38" fmla="*/ 533 w 633"/>
                    <a:gd name="T39" fmla="*/ 85 h 545"/>
                    <a:gd name="T40" fmla="*/ 510 w 633"/>
                    <a:gd name="T41" fmla="*/ 62 h 545"/>
                    <a:gd name="T42" fmla="*/ 485 w 633"/>
                    <a:gd name="T43" fmla="*/ 40 h 545"/>
                    <a:gd name="T44" fmla="*/ 457 w 633"/>
                    <a:gd name="T45" fmla="*/ 26 h 545"/>
                    <a:gd name="T46" fmla="*/ 427 w 633"/>
                    <a:gd name="T47" fmla="*/ 11 h 545"/>
                    <a:gd name="T48" fmla="*/ 398 w 633"/>
                    <a:gd name="T49" fmla="*/ 4 h 545"/>
                    <a:gd name="T50" fmla="*/ 366 w 633"/>
                    <a:gd name="T51" fmla="*/ 0 h 545"/>
                    <a:gd name="T52" fmla="*/ 338 w 633"/>
                    <a:gd name="T53" fmla="*/ 3 h 545"/>
                    <a:gd name="T54" fmla="*/ 313 w 633"/>
                    <a:gd name="T55" fmla="*/ 8 h 545"/>
                    <a:gd name="T56" fmla="*/ 283 w 633"/>
                    <a:gd name="T57" fmla="*/ 26 h 545"/>
                    <a:gd name="T58" fmla="*/ 261 w 633"/>
                    <a:gd name="T59" fmla="*/ 48 h 545"/>
                    <a:gd name="T60" fmla="*/ 240 w 633"/>
                    <a:gd name="T61" fmla="*/ 74 h 545"/>
                    <a:gd name="T62" fmla="*/ 222 w 633"/>
                    <a:gd name="T63" fmla="*/ 105 h 545"/>
                    <a:gd name="T64" fmla="*/ 193 w 633"/>
                    <a:gd name="T65" fmla="*/ 163 h 545"/>
                    <a:gd name="T66" fmla="*/ 168 w 633"/>
                    <a:gd name="T67" fmla="*/ 217 h 545"/>
                    <a:gd name="T68" fmla="*/ 135 w 633"/>
                    <a:gd name="T69" fmla="*/ 284 h 545"/>
                    <a:gd name="T70" fmla="*/ 96 w 633"/>
                    <a:gd name="T71" fmla="*/ 342 h 545"/>
                    <a:gd name="T72" fmla="*/ 0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0" y="478"/>
                      </a:moveTo>
                      <a:lnTo>
                        <a:pt x="127" y="482"/>
                      </a:lnTo>
                      <a:lnTo>
                        <a:pt x="193" y="491"/>
                      </a:lnTo>
                      <a:lnTo>
                        <a:pt x="261" y="508"/>
                      </a:lnTo>
                      <a:lnTo>
                        <a:pt x="334" y="526"/>
                      </a:lnTo>
                      <a:lnTo>
                        <a:pt x="393" y="541"/>
                      </a:lnTo>
                      <a:lnTo>
                        <a:pt x="434" y="545"/>
                      </a:lnTo>
                      <a:lnTo>
                        <a:pt x="473" y="545"/>
                      </a:lnTo>
                      <a:lnTo>
                        <a:pt x="510" y="537"/>
                      </a:lnTo>
                      <a:lnTo>
                        <a:pt x="544" y="518"/>
                      </a:lnTo>
                      <a:lnTo>
                        <a:pt x="565" y="504"/>
                      </a:lnTo>
                      <a:lnTo>
                        <a:pt x="586" y="478"/>
                      </a:lnTo>
                      <a:lnTo>
                        <a:pt x="599" y="459"/>
                      </a:lnTo>
                      <a:lnTo>
                        <a:pt x="616" y="434"/>
                      </a:lnTo>
                      <a:lnTo>
                        <a:pt x="624" y="408"/>
                      </a:lnTo>
                      <a:lnTo>
                        <a:pt x="630" y="373"/>
                      </a:lnTo>
                      <a:lnTo>
                        <a:pt x="633" y="318"/>
                      </a:lnTo>
                      <a:lnTo>
                        <a:pt x="626" y="267"/>
                      </a:lnTo>
                      <a:lnTo>
                        <a:pt x="562" y="118"/>
                      </a:lnTo>
                      <a:lnTo>
                        <a:pt x="533" y="85"/>
                      </a:lnTo>
                      <a:lnTo>
                        <a:pt x="510" y="62"/>
                      </a:lnTo>
                      <a:lnTo>
                        <a:pt x="485" y="40"/>
                      </a:lnTo>
                      <a:lnTo>
                        <a:pt x="457" y="26"/>
                      </a:lnTo>
                      <a:lnTo>
                        <a:pt x="427" y="11"/>
                      </a:lnTo>
                      <a:lnTo>
                        <a:pt x="398" y="4"/>
                      </a:lnTo>
                      <a:lnTo>
                        <a:pt x="366" y="0"/>
                      </a:lnTo>
                      <a:lnTo>
                        <a:pt x="338" y="3"/>
                      </a:lnTo>
                      <a:lnTo>
                        <a:pt x="313" y="8"/>
                      </a:lnTo>
                      <a:lnTo>
                        <a:pt x="283" y="26"/>
                      </a:lnTo>
                      <a:lnTo>
                        <a:pt x="261" y="48"/>
                      </a:lnTo>
                      <a:lnTo>
                        <a:pt x="240" y="74"/>
                      </a:lnTo>
                      <a:lnTo>
                        <a:pt x="222" y="105"/>
                      </a:lnTo>
                      <a:lnTo>
                        <a:pt x="193" y="163"/>
                      </a:lnTo>
                      <a:lnTo>
                        <a:pt x="168" y="217"/>
                      </a:lnTo>
                      <a:lnTo>
                        <a:pt x="135" y="284"/>
                      </a:lnTo>
                      <a:lnTo>
                        <a:pt x="96" y="342"/>
                      </a:lnTo>
                      <a:lnTo>
                        <a:pt x="0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2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869" y="3263"/>
                  <a:ext cx="295" cy="137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442423" name="Group 75"/>
          <p:cNvGrpSpPr>
            <a:grpSpLocks/>
          </p:cNvGrpSpPr>
          <p:nvPr/>
        </p:nvGrpSpPr>
        <p:grpSpPr bwMode="auto">
          <a:xfrm>
            <a:off x="1100139" y="3651250"/>
            <a:ext cx="4657725" cy="2414588"/>
            <a:chOff x="3017" y="2022"/>
            <a:chExt cx="2503" cy="1620"/>
          </a:xfrm>
        </p:grpSpPr>
        <p:grpSp>
          <p:nvGrpSpPr>
            <p:cNvPr id="442424" name="Group 76"/>
            <p:cNvGrpSpPr>
              <a:grpSpLocks/>
            </p:cNvGrpSpPr>
            <p:nvPr/>
          </p:nvGrpSpPr>
          <p:grpSpPr bwMode="auto">
            <a:xfrm>
              <a:off x="3563" y="2022"/>
              <a:ext cx="251" cy="1620"/>
              <a:chOff x="1127" y="2118"/>
              <a:chExt cx="251" cy="1620"/>
            </a:xfrm>
          </p:grpSpPr>
          <p:sp>
            <p:nvSpPr>
              <p:cNvPr id="442425" name="Freeform 77"/>
              <p:cNvSpPr>
                <a:spLocks/>
              </p:cNvSpPr>
              <p:nvPr/>
            </p:nvSpPr>
            <p:spPr bwMode="auto">
              <a:xfrm>
                <a:off x="1127" y="2118"/>
                <a:ext cx="251" cy="344"/>
              </a:xfrm>
              <a:custGeom>
                <a:avLst/>
                <a:gdLst>
                  <a:gd name="T0" fmla="*/ 252 w 502"/>
                  <a:gd name="T1" fmla="*/ 0 h 689"/>
                  <a:gd name="T2" fmla="*/ 313 w 502"/>
                  <a:gd name="T3" fmla="*/ 139 h 689"/>
                  <a:gd name="T4" fmla="*/ 347 w 502"/>
                  <a:gd name="T5" fmla="*/ 202 h 689"/>
                  <a:gd name="T6" fmla="*/ 384 w 502"/>
                  <a:gd name="T7" fmla="*/ 256 h 689"/>
                  <a:gd name="T8" fmla="*/ 418 w 502"/>
                  <a:gd name="T9" fmla="*/ 301 h 689"/>
                  <a:gd name="T10" fmla="*/ 442 w 502"/>
                  <a:gd name="T11" fmla="*/ 334 h 689"/>
                  <a:gd name="T12" fmla="*/ 468 w 502"/>
                  <a:gd name="T13" fmla="*/ 371 h 689"/>
                  <a:gd name="T14" fmla="*/ 486 w 502"/>
                  <a:gd name="T15" fmla="*/ 409 h 689"/>
                  <a:gd name="T16" fmla="*/ 497 w 502"/>
                  <a:gd name="T17" fmla="*/ 440 h 689"/>
                  <a:gd name="T18" fmla="*/ 502 w 502"/>
                  <a:gd name="T19" fmla="*/ 480 h 689"/>
                  <a:gd name="T20" fmla="*/ 498 w 502"/>
                  <a:gd name="T21" fmla="*/ 522 h 689"/>
                  <a:gd name="T22" fmla="*/ 487 w 502"/>
                  <a:gd name="T23" fmla="*/ 561 h 689"/>
                  <a:gd name="T24" fmla="*/ 468 w 502"/>
                  <a:gd name="T25" fmla="*/ 598 h 689"/>
                  <a:gd name="T26" fmla="*/ 446 w 502"/>
                  <a:gd name="T27" fmla="*/ 626 h 689"/>
                  <a:gd name="T28" fmla="*/ 423 w 502"/>
                  <a:gd name="T29" fmla="*/ 647 h 689"/>
                  <a:gd name="T30" fmla="*/ 388 w 502"/>
                  <a:gd name="T31" fmla="*/ 669 h 689"/>
                  <a:gd name="T32" fmla="*/ 340 w 502"/>
                  <a:gd name="T33" fmla="*/ 684 h 689"/>
                  <a:gd name="T34" fmla="*/ 303 w 502"/>
                  <a:gd name="T35" fmla="*/ 689 h 689"/>
                  <a:gd name="T36" fmla="*/ 215 w 502"/>
                  <a:gd name="T37" fmla="*/ 689 h 689"/>
                  <a:gd name="T38" fmla="*/ 163 w 502"/>
                  <a:gd name="T39" fmla="*/ 686 h 689"/>
                  <a:gd name="T40" fmla="*/ 122 w 502"/>
                  <a:gd name="T41" fmla="*/ 672 h 689"/>
                  <a:gd name="T42" fmla="*/ 84 w 502"/>
                  <a:gd name="T43" fmla="*/ 651 h 689"/>
                  <a:gd name="T44" fmla="*/ 51 w 502"/>
                  <a:gd name="T45" fmla="*/ 619 h 689"/>
                  <a:gd name="T46" fmla="*/ 24 w 502"/>
                  <a:gd name="T47" fmla="*/ 577 h 689"/>
                  <a:gd name="T48" fmla="*/ 8 w 502"/>
                  <a:gd name="T49" fmla="*/ 538 h 689"/>
                  <a:gd name="T50" fmla="*/ 0 w 502"/>
                  <a:gd name="T51" fmla="*/ 485 h 689"/>
                  <a:gd name="T52" fmla="*/ 2 w 502"/>
                  <a:gd name="T53" fmla="*/ 448 h 689"/>
                  <a:gd name="T54" fmla="*/ 17 w 502"/>
                  <a:gd name="T55" fmla="*/ 402 h 689"/>
                  <a:gd name="T56" fmla="*/ 42 w 502"/>
                  <a:gd name="T57" fmla="*/ 356 h 689"/>
                  <a:gd name="T58" fmla="*/ 73 w 502"/>
                  <a:gd name="T59" fmla="*/ 313 h 689"/>
                  <a:gd name="T60" fmla="*/ 110 w 502"/>
                  <a:gd name="T61" fmla="*/ 269 h 689"/>
                  <a:gd name="T62" fmla="*/ 152 w 502"/>
                  <a:gd name="T63" fmla="*/ 206 h 689"/>
                  <a:gd name="T64" fmla="*/ 186 w 502"/>
                  <a:gd name="T65" fmla="*/ 142 h 689"/>
                  <a:gd name="T66" fmla="*/ 252 w 502"/>
                  <a:gd name="T67" fmla="*/ 0 h 6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2"/>
                  <a:gd name="T103" fmla="*/ 0 h 689"/>
                  <a:gd name="T104" fmla="*/ 502 w 502"/>
                  <a:gd name="T105" fmla="*/ 689 h 68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2" h="689">
                    <a:moveTo>
                      <a:pt x="252" y="0"/>
                    </a:moveTo>
                    <a:lnTo>
                      <a:pt x="313" y="139"/>
                    </a:lnTo>
                    <a:lnTo>
                      <a:pt x="347" y="202"/>
                    </a:lnTo>
                    <a:lnTo>
                      <a:pt x="384" y="256"/>
                    </a:lnTo>
                    <a:lnTo>
                      <a:pt x="418" y="301"/>
                    </a:lnTo>
                    <a:lnTo>
                      <a:pt x="442" y="334"/>
                    </a:lnTo>
                    <a:lnTo>
                      <a:pt x="468" y="371"/>
                    </a:lnTo>
                    <a:lnTo>
                      <a:pt x="486" y="409"/>
                    </a:lnTo>
                    <a:lnTo>
                      <a:pt x="497" y="440"/>
                    </a:lnTo>
                    <a:lnTo>
                      <a:pt x="502" y="480"/>
                    </a:lnTo>
                    <a:lnTo>
                      <a:pt x="498" y="522"/>
                    </a:lnTo>
                    <a:lnTo>
                      <a:pt x="487" y="561"/>
                    </a:lnTo>
                    <a:lnTo>
                      <a:pt x="468" y="598"/>
                    </a:lnTo>
                    <a:lnTo>
                      <a:pt x="446" y="626"/>
                    </a:lnTo>
                    <a:lnTo>
                      <a:pt x="423" y="647"/>
                    </a:lnTo>
                    <a:lnTo>
                      <a:pt x="388" y="669"/>
                    </a:lnTo>
                    <a:lnTo>
                      <a:pt x="340" y="684"/>
                    </a:lnTo>
                    <a:lnTo>
                      <a:pt x="303" y="689"/>
                    </a:lnTo>
                    <a:lnTo>
                      <a:pt x="215" y="689"/>
                    </a:lnTo>
                    <a:lnTo>
                      <a:pt x="163" y="686"/>
                    </a:lnTo>
                    <a:lnTo>
                      <a:pt x="122" y="672"/>
                    </a:lnTo>
                    <a:lnTo>
                      <a:pt x="84" y="651"/>
                    </a:lnTo>
                    <a:lnTo>
                      <a:pt x="51" y="619"/>
                    </a:lnTo>
                    <a:lnTo>
                      <a:pt x="24" y="577"/>
                    </a:lnTo>
                    <a:lnTo>
                      <a:pt x="8" y="538"/>
                    </a:lnTo>
                    <a:lnTo>
                      <a:pt x="0" y="485"/>
                    </a:lnTo>
                    <a:lnTo>
                      <a:pt x="2" y="448"/>
                    </a:lnTo>
                    <a:lnTo>
                      <a:pt x="17" y="402"/>
                    </a:lnTo>
                    <a:lnTo>
                      <a:pt x="42" y="356"/>
                    </a:lnTo>
                    <a:lnTo>
                      <a:pt x="73" y="313"/>
                    </a:lnTo>
                    <a:lnTo>
                      <a:pt x="110" y="269"/>
                    </a:lnTo>
                    <a:lnTo>
                      <a:pt x="152" y="206"/>
                    </a:lnTo>
                    <a:lnTo>
                      <a:pt x="186" y="14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26" name="Line 78"/>
              <p:cNvSpPr>
                <a:spLocks noChangeShapeType="1"/>
              </p:cNvSpPr>
              <p:nvPr/>
            </p:nvSpPr>
            <p:spPr bwMode="auto">
              <a:xfrm>
                <a:off x="1255" y="2128"/>
                <a:ext cx="1" cy="161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27" name="Group 79"/>
            <p:cNvGrpSpPr>
              <a:grpSpLocks/>
            </p:cNvGrpSpPr>
            <p:nvPr/>
          </p:nvGrpSpPr>
          <p:grpSpPr bwMode="auto">
            <a:xfrm>
              <a:off x="3017" y="3062"/>
              <a:ext cx="672" cy="281"/>
              <a:chOff x="581" y="3158"/>
              <a:chExt cx="672" cy="281"/>
            </a:xfrm>
          </p:grpSpPr>
          <p:sp>
            <p:nvSpPr>
              <p:cNvPr id="442428" name="Freeform 80"/>
              <p:cNvSpPr>
                <a:spLocks/>
              </p:cNvSpPr>
              <p:nvPr/>
            </p:nvSpPr>
            <p:spPr bwMode="auto">
              <a:xfrm>
                <a:off x="885" y="3222"/>
                <a:ext cx="368" cy="140"/>
              </a:xfrm>
              <a:custGeom>
                <a:avLst/>
                <a:gdLst>
                  <a:gd name="T0" fmla="*/ 0 w 736"/>
                  <a:gd name="T1" fmla="*/ 100 h 280"/>
                  <a:gd name="T2" fmla="*/ 251 w 736"/>
                  <a:gd name="T3" fmla="*/ 0 h 280"/>
                  <a:gd name="T4" fmla="*/ 322 w 736"/>
                  <a:gd name="T5" fmla="*/ 9 h 280"/>
                  <a:gd name="T6" fmla="*/ 386 w 736"/>
                  <a:gd name="T7" fmla="*/ 18 h 280"/>
                  <a:gd name="T8" fmla="*/ 458 w 736"/>
                  <a:gd name="T9" fmla="*/ 43 h 280"/>
                  <a:gd name="T10" fmla="*/ 507 w 736"/>
                  <a:gd name="T11" fmla="*/ 68 h 280"/>
                  <a:gd name="T12" fmla="*/ 563 w 736"/>
                  <a:gd name="T13" fmla="*/ 97 h 280"/>
                  <a:gd name="T14" fmla="*/ 608 w 736"/>
                  <a:gd name="T15" fmla="*/ 122 h 280"/>
                  <a:gd name="T16" fmla="*/ 657 w 736"/>
                  <a:gd name="T17" fmla="*/ 176 h 280"/>
                  <a:gd name="T18" fmla="*/ 691 w 736"/>
                  <a:gd name="T19" fmla="*/ 222 h 280"/>
                  <a:gd name="T20" fmla="*/ 736 w 736"/>
                  <a:gd name="T21" fmla="*/ 280 h 2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36"/>
                  <a:gd name="T34" fmla="*/ 0 h 280"/>
                  <a:gd name="T35" fmla="*/ 736 w 736"/>
                  <a:gd name="T36" fmla="*/ 280 h 2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36" h="280">
                    <a:moveTo>
                      <a:pt x="0" y="100"/>
                    </a:moveTo>
                    <a:lnTo>
                      <a:pt x="251" y="0"/>
                    </a:lnTo>
                    <a:lnTo>
                      <a:pt x="322" y="9"/>
                    </a:lnTo>
                    <a:lnTo>
                      <a:pt x="386" y="18"/>
                    </a:lnTo>
                    <a:lnTo>
                      <a:pt x="458" y="43"/>
                    </a:lnTo>
                    <a:lnTo>
                      <a:pt x="507" y="68"/>
                    </a:lnTo>
                    <a:lnTo>
                      <a:pt x="563" y="97"/>
                    </a:lnTo>
                    <a:lnTo>
                      <a:pt x="608" y="122"/>
                    </a:lnTo>
                    <a:lnTo>
                      <a:pt x="657" y="176"/>
                    </a:lnTo>
                    <a:lnTo>
                      <a:pt x="691" y="222"/>
                    </a:lnTo>
                    <a:lnTo>
                      <a:pt x="736" y="28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29" name="Group 81"/>
              <p:cNvGrpSpPr>
                <a:grpSpLocks/>
              </p:cNvGrpSpPr>
              <p:nvPr/>
            </p:nvGrpSpPr>
            <p:grpSpPr bwMode="auto">
              <a:xfrm>
                <a:off x="581" y="3158"/>
                <a:ext cx="351" cy="281"/>
                <a:chOff x="581" y="3158"/>
                <a:chExt cx="351" cy="281"/>
              </a:xfrm>
            </p:grpSpPr>
            <p:sp>
              <p:nvSpPr>
                <p:cNvPr id="442430" name="Freeform 82"/>
                <p:cNvSpPr>
                  <a:spLocks/>
                </p:cNvSpPr>
                <p:nvPr/>
              </p:nvSpPr>
              <p:spPr bwMode="auto">
                <a:xfrm>
                  <a:off x="581" y="3158"/>
                  <a:ext cx="351" cy="281"/>
                </a:xfrm>
                <a:custGeom>
                  <a:avLst/>
                  <a:gdLst>
                    <a:gd name="T0" fmla="*/ 0 w 701"/>
                    <a:gd name="T1" fmla="*/ 493 h 563"/>
                    <a:gd name="T2" fmla="*/ 140 w 701"/>
                    <a:gd name="T3" fmla="*/ 498 h 563"/>
                    <a:gd name="T4" fmla="*/ 213 w 701"/>
                    <a:gd name="T5" fmla="*/ 507 h 563"/>
                    <a:gd name="T6" fmla="*/ 288 w 701"/>
                    <a:gd name="T7" fmla="*/ 524 h 563"/>
                    <a:gd name="T8" fmla="*/ 370 w 701"/>
                    <a:gd name="T9" fmla="*/ 543 h 563"/>
                    <a:gd name="T10" fmla="*/ 435 w 701"/>
                    <a:gd name="T11" fmla="*/ 559 h 563"/>
                    <a:gd name="T12" fmla="*/ 480 w 701"/>
                    <a:gd name="T13" fmla="*/ 563 h 563"/>
                    <a:gd name="T14" fmla="*/ 523 w 701"/>
                    <a:gd name="T15" fmla="*/ 563 h 563"/>
                    <a:gd name="T16" fmla="*/ 564 w 701"/>
                    <a:gd name="T17" fmla="*/ 555 h 563"/>
                    <a:gd name="T18" fmla="*/ 602 w 701"/>
                    <a:gd name="T19" fmla="*/ 535 h 563"/>
                    <a:gd name="T20" fmla="*/ 626 w 701"/>
                    <a:gd name="T21" fmla="*/ 520 h 563"/>
                    <a:gd name="T22" fmla="*/ 648 w 701"/>
                    <a:gd name="T23" fmla="*/ 493 h 563"/>
                    <a:gd name="T24" fmla="*/ 663 w 701"/>
                    <a:gd name="T25" fmla="*/ 474 h 563"/>
                    <a:gd name="T26" fmla="*/ 682 w 701"/>
                    <a:gd name="T27" fmla="*/ 447 h 563"/>
                    <a:gd name="T28" fmla="*/ 691 w 701"/>
                    <a:gd name="T29" fmla="*/ 421 h 563"/>
                    <a:gd name="T30" fmla="*/ 697 w 701"/>
                    <a:gd name="T31" fmla="*/ 385 h 563"/>
                    <a:gd name="T32" fmla="*/ 701 w 701"/>
                    <a:gd name="T33" fmla="*/ 328 h 563"/>
                    <a:gd name="T34" fmla="*/ 692 w 701"/>
                    <a:gd name="T35" fmla="*/ 275 h 563"/>
                    <a:gd name="T36" fmla="*/ 622 w 701"/>
                    <a:gd name="T37" fmla="*/ 122 h 563"/>
                    <a:gd name="T38" fmla="*/ 589 w 701"/>
                    <a:gd name="T39" fmla="*/ 87 h 563"/>
                    <a:gd name="T40" fmla="*/ 564 w 701"/>
                    <a:gd name="T41" fmla="*/ 64 h 563"/>
                    <a:gd name="T42" fmla="*/ 537 w 701"/>
                    <a:gd name="T43" fmla="*/ 41 h 563"/>
                    <a:gd name="T44" fmla="*/ 505 w 701"/>
                    <a:gd name="T45" fmla="*/ 26 h 563"/>
                    <a:gd name="T46" fmla="*/ 473 w 701"/>
                    <a:gd name="T47" fmla="*/ 11 h 563"/>
                    <a:gd name="T48" fmla="*/ 440 w 701"/>
                    <a:gd name="T49" fmla="*/ 4 h 563"/>
                    <a:gd name="T50" fmla="*/ 405 w 701"/>
                    <a:gd name="T51" fmla="*/ 0 h 563"/>
                    <a:gd name="T52" fmla="*/ 374 w 701"/>
                    <a:gd name="T53" fmla="*/ 2 h 563"/>
                    <a:gd name="T54" fmla="*/ 346 w 701"/>
                    <a:gd name="T55" fmla="*/ 8 h 563"/>
                    <a:gd name="T56" fmla="*/ 314 w 701"/>
                    <a:gd name="T57" fmla="*/ 26 h 563"/>
                    <a:gd name="T58" fmla="*/ 288 w 701"/>
                    <a:gd name="T59" fmla="*/ 50 h 563"/>
                    <a:gd name="T60" fmla="*/ 266 w 701"/>
                    <a:gd name="T61" fmla="*/ 76 h 563"/>
                    <a:gd name="T62" fmla="*/ 246 w 701"/>
                    <a:gd name="T63" fmla="*/ 108 h 563"/>
                    <a:gd name="T64" fmla="*/ 213 w 701"/>
                    <a:gd name="T65" fmla="*/ 168 h 563"/>
                    <a:gd name="T66" fmla="*/ 186 w 701"/>
                    <a:gd name="T67" fmla="*/ 224 h 563"/>
                    <a:gd name="T68" fmla="*/ 149 w 701"/>
                    <a:gd name="T69" fmla="*/ 293 h 563"/>
                    <a:gd name="T70" fmla="*/ 107 w 701"/>
                    <a:gd name="T71" fmla="*/ 353 h 563"/>
                    <a:gd name="T72" fmla="*/ 0 w 701"/>
                    <a:gd name="T73" fmla="*/ 493 h 5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1"/>
                    <a:gd name="T112" fmla="*/ 0 h 563"/>
                    <a:gd name="T113" fmla="*/ 701 w 701"/>
                    <a:gd name="T114" fmla="*/ 563 h 5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1" h="563">
                      <a:moveTo>
                        <a:pt x="0" y="493"/>
                      </a:moveTo>
                      <a:lnTo>
                        <a:pt x="140" y="498"/>
                      </a:lnTo>
                      <a:lnTo>
                        <a:pt x="213" y="507"/>
                      </a:lnTo>
                      <a:lnTo>
                        <a:pt x="288" y="524"/>
                      </a:lnTo>
                      <a:lnTo>
                        <a:pt x="370" y="543"/>
                      </a:lnTo>
                      <a:lnTo>
                        <a:pt x="435" y="559"/>
                      </a:lnTo>
                      <a:lnTo>
                        <a:pt x="480" y="563"/>
                      </a:lnTo>
                      <a:lnTo>
                        <a:pt x="523" y="563"/>
                      </a:lnTo>
                      <a:lnTo>
                        <a:pt x="564" y="555"/>
                      </a:lnTo>
                      <a:lnTo>
                        <a:pt x="602" y="535"/>
                      </a:lnTo>
                      <a:lnTo>
                        <a:pt x="626" y="520"/>
                      </a:lnTo>
                      <a:lnTo>
                        <a:pt x="648" y="493"/>
                      </a:lnTo>
                      <a:lnTo>
                        <a:pt x="663" y="474"/>
                      </a:lnTo>
                      <a:lnTo>
                        <a:pt x="682" y="447"/>
                      </a:lnTo>
                      <a:lnTo>
                        <a:pt x="691" y="421"/>
                      </a:lnTo>
                      <a:lnTo>
                        <a:pt x="697" y="385"/>
                      </a:lnTo>
                      <a:lnTo>
                        <a:pt x="701" y="328"/>
                      </a:lnTo>
                      <a:lnTo>
                        <a:pt x="692" y="275"/>
                      </a:lnTo>
                      <a:lnTo>
                        <a:pt x="622" y="122"/>
                      </a:lnTo>
                      <a:lnTo>
                        <a:pt x="589" y="87"/>
                      </a:lnTo>
                      <a:lnTo>
                        <a:pt x="564" y="64"/>
                      </a:lnTo>
                      <a:lnTo>
                        <a:pt x="537" y="41"/>
                      </a:lnTo>
                      <a:lnTo>
                        <a:pt x="505" y="26"/>
                      </a:lnTo>
                      <a:lnTo>
                        <a:pt x="473" y="11"/>
                      </a:lnTo>
                      <a:lnTo>
                        <a:pt x="440" y="4"/>
                      </a:lnTo>
                      <a:lnTo>
                        <a:pt x="405" y="0"/>
                      </a:lnTo>
                      <a:lnTo>
                        <a:pt x="374" y="2"/>
                      </a:lnTo>
                      <a:lnTo>
                        <a:pt x="346" y="8"/>
                      </a:lnTo>
                      <a:lnTo>
                        <a:pt x="314" y="26"/>
                      </a:lnTo>
                      <a:lnTo>
                        <a:pt x="288" y="50"/>
                      </a:lnTo>
                      <a:lnTo>
                        <a:pt x="266" y="76"/>
                      </a:lnTo>
                      <a:lnTo>
                        <a:pt x="246" y="108"/>
                      </a:lnTo>
                      <a:lnTo>
                        <a:pt x="213" y="168"/>
                      </a:lnTo>
                      <a:lnTo>
                        <a:pt x="186" y="224"/>
                      </a:lnTo>
                      <a:lnTo>
                        <a:pt x="149" y="293"/>
                      </a:lnTo>
                      <a:lnTo>
                        <a:pt x="107" y="353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3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82" y="3262"/>
                  <a:ext cx="328" cy="141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32" name="Group 84"/>
            <p:cNvGrpSpPr>
              <a:grpSpLocks/>
            </p:cNvGrpSpPr>
            <p:nvPr/>
          </p:nvGrpSpPr>
          <p:grpSpPr bwMode="auto">
            <a:xfrm>
              <a:off x="3296" y="3138"/>
              <a:ext cx="237" cy="304"/>
              <a:chOff x="860" y="3234"/>
              <a:chExt cx="237" cy="304"/>
            </a:xfrm>
          </p:grpSpPr>
          <p:sp>
            <p:nvSpPr>
              <p:cNvPr id="442433" name="Freeform 85"/>
              <p:cNvSpPr>
                <a:spLocks/>
              </p:cNvSpPr>
              <p:nvPr/>
            </p:nvSpPr>
            <p:spPr bwMode="auto">
              <a:xfrm>
                <a:off x="860" y="3234"/>
                <a:ext cx="237" cy="304"/>
              </a:xfrm>
              <a:custGeom>
                <a:avLst/>
                <a:gdLst>
                  <a:gd name="T0" fmla="*/ 304 w 474"/>
                  <a:gd name="T1" fmla="*/ 0 h 607"/>
                  <a:gd name="T2" fmla="*/ 410 w 474"/>
                  <a:gd name="T3" fmla="*/ 82 h 607"/>
                  <a:gd name="T4" fmla="*/ 439 w 474"/>
                  <a:gd name="T5" fmla="*/ 116 h 607"/>
                  <a:gd name="T6" fmla="*/ 455 w 474"/>
                  <a:gd name="T7" fmla="*/ 157 h 607"/>
                  <a:gd name="T8" fmla="*/ 469 w 474"/>
                  <a:gd name="T9" fmla="*/ 194 h 607"/>
                  <a:gd name="T10" fmla="*/ 474 w 474"/>
                  <a:gd name="T11" fmla="*/ 233 h 607"/>
                  <a:gd name="T12" fmla="*/ 473 w 474"/>
                  <a:gd name="T13" fmla="*/ 282 h 607"/>
                  <a:gd name="T14" fmla="*/ 467 w 474"/>
                  <a:gd name="T15" fmla="*/ 319 h 607"/>
                  <a:gd name="T16" fmla="*/ 455 w 474"/>
                  <a:gd name="T17" fmla="*/ 350 h 607"/>
                  <a:gd name="T18" fmla="*/ 433 w 474"/>
                  <a:gd name="T19" fmla="*/ 378 h 607"/>
                  <a:gd name="T20" fmla="*/ 410 w 474"/>
                  <a:gd name="T21" fmla="*/ 399 h 607"/>
                  <a:gd name="T22" fmla="*/ 384 w 474"/>
                  <a:gd name="T23" fmla="*/ 417 h 607"/>
                  <a:gd name="T24" fmla="*/ 356 w 474"/>
                  <a:gd name="T25" fmla="*/ 432 h 607"/>
                  <a:gd name="T26" fmla="*/ 304 w 474"/>
                  <a:gd name="T27" fmla="*/ 450 h 607"/>
                  <a:gd name="T28" fmla="*/ 228 w 474"/>
                  <a:gd name="T29" fmla="*/ 478 h 607"/>
                  <a:gd name="T30" fmla="*/ 184 w 474"/>
                  <a:gd name="T31" fmla="*/ 495 h 607"/>
                  <a:gd name="T32" fmla="*/ 139 w 474"/>
                  <a:gd name="T33" fmla="*/ 520 h 607"/>
                  <a:gd name="T34" fmla="*/ 4 w 474"/>
                  <a:gd name="T35" fmla="*/ 607 h 607"/>
                  <a:gd name="T36" fmla="*/ 18 w 474"/>
                  <a:gd name="T37" fmla="*/ 461 h 607"/>
                  <a:gd name="T38" fmla="*/ 19 w 474"/>
                  <a:gd name="T39" fmla="*/ 390 h 607"/>
                  <a:gd name="T40" fmla="*/ 18 w 474"/>
                  <a:gd name="T41" fmla="*/ 333 h 607"/>
                  <a:gd name="T42" fmla="*/ 10 w 474"/>
                  <a:gd name="T43" fmla="*/ 278 h 607"/>
                  <a:gd name="T44" fmla="*/ 6 w 474"/>
                  <a:gd name="T45" fmla="*/ 236 h 607"/>
                  <a:gd name="T46" fmla="*/ 3 w 474"/>
                  <a:gd name="T47" fmla="*/ 186 h 607"/>
                  <a:gd name="T48" fmla="*/ 0 w 474"/>
                  <a:gd name="T49" fmla="*/ 148 h 607"/>
                  <a:gd name="T50" fmla="*/ 6 w 474"/>
                  <a:gd name="T51" fmla="*/ 108 h 607"/>
                  <a:gd name="T52" fmla="*/ 18 w 474"/>
                  <a:gd name="T53" fmla="*/ 73 h 607"/>
                  <a:gd name="T54" fmla="*/ 34 w 474"/>
                  <a:gd name="T55" fmla="*/ 44 h 607"/>
                  <a:gd name="T56" fmla="*/ 64 w 474"/>
                  <a:gd name="T57" fmla="*/ 12 h 607"/>
                  <a:gd name="T58" fmla="*/ 304 w 474"/>
                  <a:gd name="T59" fmla="*/ 0 h 6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4"/>
                  <a:gd name="T91" fmla="*/ 0 h 607"/>
                  <a:gd name="T92" fmla="*/ 474 w 474"/>
                  <a:gd name="T93" fmla="*/ 607 h 6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4" h="607">
                    <a:moveTo>
                      <a:pt x="304" y="0"/>
                    </a:moveTo>
                    <a:lnTo>
                      <a:pt x="410" y="82"/>
                    </a:lnTo>
                    <a:lnTo>
                      <a:pt x="439" y="116"/>
                    </a:lnTo>
                    <a:lnTo>
                      <a:pt x="455" y="157"/>
                    </a:lnTo>
                    <a:lnTo>
                      <a:pt x="469" y="194"/>
                    </a:lnTo>
                    <a:lnTo>
                      <a:pt x="474" y="233"/>
                    </a:lnTo>
                    <a:lnTo>
                      <a:pt x="473" y="282"/>
                    </a:lnTo>
                    <a:lnTo>
                      <a:pt x="467" y="319"/>
                    </a:lnTo>
                    <a:lnTo>
                      <a:pt x="455" y="350"/>
                    </a:lnTo>
                    <a:lnTo>
                      <a:pt x="433" y="378"/>
                    </a:lnTo>
                    <a:lnTo>
                      <a:pt x="410" y="399"/>
                    </a:lnTo>
                    <a:lnTo>
                      <a:pt x="384" y="417"/>
                    </a:lnTo>
                    <a:lnTo>
                      <a:pt x="356" y="432"/>
                    </a:lnTo>
                    <a:lnTo>
                      <a:pt x="304" y="450"/>
                    </a:lnTo>
                    <a:lnTo>
                      <a:pt x="228" y="478"/>
                    </a:lnTo>
                    <a:lnTo>
                      <a:pt x="184" y="495"/>
                    </a:lnTo>
                    <a:lnTo>
                      <a:pt x="139" y="520"/>
                    </a:lnTo>
                    <a:lnTo>
                      <a:pt x="4" y="607"/>
                    </a:lnTo>
                    <a:lnTo>
                      <a:pt x="18" y="461"/>
                    </a:lnTo>
                    <a:lnTo>
                      <a:pt x="19" y="390"/>
                    </a:lnTo>
                    <a:lnTo>
                      <a:pt x="18" y="333"/>
                    </a:lnTo>
                    <a:lnTo>
                      <a:pt x="10" y="278"/>
                    </a:lnTo>
                    <a:lnTo>
                      <a:pt x="6" y="236"/>
                    </a:lnTo>
                    <a:lnTo>
                      <a:pt x="3" y="186"/>
                    </a:lnTo>
                    <a:lnTo>
                      <a:pt x="0" y="148"/>
                    </a:lnTo>
                    <a:lnTo>
                      <a:pt x="6" y="108"/>
                    </a:lnTo>
                    <a:lnTo>
                      <a:pt x="18" y="73"/>
                    </a:lnTo>
                    <a:lnTo>
                      <a:pt x="34" y="44"/>
                    </a:lnTo>
                    <a:lnTo>
                      <a:pt x="64" y="12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34" name="Line 86"/>
              <p:cNvSpPr>
                <a:spLocks noChangeShapeType="1"/>
              </p:cNvSpPr>
              <p:nvPr/>
            </p:nvSpPr>
            <p:spPr bwMode="auto">
              <a:xfrm flipH="1">
                <a:off x="866" y="3249"/>
                <a:ext cx="163" cy="28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35" name="Group 87"/>
            <p:cNvGrpSpPr>
              <a:grpSpLocks/>
            </p:cNvGrpSpPr>
            <p:nvPr/>
          </p:nvGrpSpPr>
          <p:grpSpPr bwMode="auto">
            <a:xfrm>
              <a:off x="3251" y="3009"/>
              <a:ext cx="209" cy="191"/>
              <a:chOff x="815" y="3105"/>
              <a:chExt cx="209" cy="191"/>
            </a:xfrm>
          </p:grpSpPr>
          <p:sp>
            <p:nvSpPr>
              <p:cNvPr id="442436" name="Freeform 88"/>
              <p:cNvSpPr>
                <a:spLocks/>
              </p:cNvSpPr>
              <p:nvPr/>
            </p:nvSpPr>
            <p:spPr bwMode="auto">
              <a:xfrm>
                <a:off x="815" y="3105"/>
                <a:ext cx="209" cy="191"/>
              </a:xfrm>
              <a:custGeom>
                <a:avLst/>
                <a:gdLst>
                  <a:gd name="T0" fmla="*/ 0 w 419"/>
                  <a:gd name="T1" fmla="*/ 47 h 382"/>
                  <a:gd name="T2" fmla="*/ 84 w 419"/>
                  <a:gd name="T3" fmla="*/ 44 h 382"/>
                  <a:gd name="T4" fmla="*/ 128 w 419"/>
                  <a:gd name="T5" fmla="*/ 37 h 382"/>
                  <a:gd name="T6" fmla="*/ 172 w 419"/>
                  <a:gd name="T7" fmla="*/ 26 h 382"/>
                  <a:gd name="T8" fmla="*/ 221 w 419"/>
                  <a:gd name="T9" fmla="*/ 12 h 382"/>
                  <a:gd name="T10" fmla="*/ 261 w 419"/>
                  <a:gd name="T11" fmla="*/ 3 h 382"/>
                  <a:gd name="T12" fmla="*/ 287 w 419"/>
                  <a:gd name="T13" fmla="*/ 0 h 382"/>
                  <a:gd name="T14" fmla="*/ 312 w 419"/>
                  <a:gd name="T15" fmla="*/ 0 h 382"/>
                  <a:gd name="T16" fmla="*/ 338 w 419"/>
                  <a:gd name="T17" fmla="*/ 5 h 382"/>
                  <a:gd name="T18" fmla="*/ 360 w 419"/>
                  <a:gd name="T19" fmla="*/ 19 h 382"/>
                  <a:gd name="T20" fmla="*/ 375 w 419"/>
                  <a:gd name="T21" fmla="*/ 29 h 382"/>
                  <a:gd name="T22" fmla="*/ 389 w 419"/>
                  <a:gd name="T23" fmla="*/ 47 h 382"/>
                  <a:gd name="T24" fmla="*/ 397 w 419"/>
                  <a:gd name="T25" fmla="*/ 60 h 382"/>
                  <a:gd name="T26" fmla="*/ 407 w 419"/>
                  <a:gd name="T27" fmla="*/ 78 h 382"/>
                  <a:gd name="T28" fmla="*/ 414 w 419"/>
                  <a:gd name="T29" fmla="*/ 96 h 382"/>
                  <a:gd name="T30" fmla="*/ 417 w 419"/>
                  <a:gd name="T31" fmla="*/ 121 h 382"/>
                  <a:gd name="T32" fmla="*/ 419 w 419"/>
                  <a:gd name="T33" fmla="*/ 158 h 382"/>
                  <a:gd name="T34" fmla="*/ 415 w 419"/>
                  <a:gd name="T35" fmla="*/ 195 h 382"/>
                  <a:gd name="T36" fmla="*/ 372 w 419"/>
                  <a:gd name="T37" fmla="*/ 299 h 382"/>
                  <a:gd name="T38" fmla="*/ 352 w 419"/>
                  <a:gd name="T39" fmla="*/ 323 h 382"/>
                  <a:gd name="T40" fmla="*/ 338 w 419"/>
                  <a:gd name="T41" fmla="*/ 339 h 382"/>
                  <a:gd name="T42" fmla="*/ 321 w 419"/>
                  <a:gd name="T43" fmla="*/ 355 h 382"/>
                  <a:gd name="T44" fmla="*/ 302 w 419"/>
                  <a:gd name="T45" fmla="*/ 364 h 382"/>
                  <a:gd name="T46" fmla="*/ 283 w 419"/>
                  <a:gd name="T47" fmla="*/ 374 h 382"/>
                  <a:gd name="T48" fmla="*/ 263 w 419"/>
                  <a:gd name="T49" fmla="*/ 380 h 382"/>
                  <a:gd name="T50" fmla="*/ 242 w 419"/>
                  <a:gd name="T51" fmla="*/ 382 h 382"/>
                  <a:gd name="T52" fmla="*/ 224 w 419"/>
                  <a:gd name="T53" fmla="*/ 381 h 382"/>
                  <a:gd name="T54" fmla="*/ 207 w 419"/>
                  <a:gd name="T55" fmla="*/ 377 h 382"/>
                  <a:gd name="T56" fmla="*/ 187 w 419"/>
                  <a:gd name="T57" fmla="*/ 364 h 382"/>
                  <a:gd name="T58" fmla="*/ 172 w 419"/>
                  <a:gd name="T59" fmla="*/ 349 h 382"/>
                  <a:gd name="T60" fmla="*/ 159 w 419"/>
                  <a:gd name="T61" fmla="*/ 330 h 382"/>
                  <a:gd name="T62" fmla="*/ 147 w 419"/>
                  <a:gd name="T63" fmla="*/ 309 h 382"/>
                  <a:gd name="T64" fmla="*/ 128 w 419"/>
                  <a:gd name="T65" fmla="*/ 268 h 382"/>
                  <a:gd name="T66" fmla="*/ 110 w 419"/>
                  <a:gd name="T67" fmla="*/ 231 h 382"/>
                  <a:gd name="T68" fmla="*/ 89 w 419"/>
                  <a:gd name="T69" fmla="*/ 182 h 382"/>
                  <a:gd name="T70" fmla="*/ 64 w 419"/>
                  <a:gd name="T71" fmla="*/ 142 h 382"/>
                  <a:gd name="T72" fmla="*/ 0 w 419"/>
                  <a:gd name="T73" fmla="*/ 47 h 3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9"/>
                  <a:gd name="T112" fmla="*/ 0 h 382"/>
                  <a:gd name="T113" fmla="*/ 419 w 419"/>
                  <a:gd name="T114" fmla="*/ 382 h 3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9" h="382">
                    <a:moveTo>
                      <a:pt x="0" y="47"/>
                    </a:moveTo>
                    <a:lnTo>
                      <a:pt x="84" y="44"/>
                    </a:lnTo>
                    <a:lnTo>
                      <a:pt x="128" y="37"/>
                    </a:lnTo>
                    <a:lnTo>
                      <a:pt x="172" y="26"/>
                    </a:lnTo>
                    <a:lnTo>
                      <a:pt x="221" y="12"/>
                    </a:lnTo>
                    <a:lnTo>
                      <a:pt x="261" y="3"/>
                    </a:lnTo>
                    <a:lnTo>
                      <a:pt x="287" y="0"/>
                    </a:lnTo>
                    <a:lnTo>
                      <a:pt x="312" y="0"/>
                    </a:lnTo>
                    <a:lnTo>
                      <a:pt x="338" y="5"/>
                    </a:lnTo>
                    <a:lnTo>
                      <a:pt x="360" y="19"/>
                    </a:lnTo>
                    <a:lnTo>
                      <a:pt x="375" y="29"/>
                    </a:lnTo>
                    <a:lnTo>
                      <a:pt x="389" y="47"/>
                    </a:lnTo>
                    <a:lnTo>
                      <a:pt x="397" y="60"/>
                    </a:lnTo>
                    <a:lnTo>
                      <a:pt x="407" y="78"/>
                    </a:lnTo>
                    <a:lnTo>
                      <a:pt x="414" y="96"/>
                    </a:lnTo>
                    <a:lnTo>
                      <a:pt x="417" y="121"/>
                    </a:lnTo>
                    <a:lnTo>
                      <a:pt x="419" y="158"/>
                    </a:lnTo>
                    <a:lnTo>
                      <a:pt x="415" y="195"/>
                    </a:lnTo>
                    <a:lnTo>
                      <a:pt x="372" y="299"/>
                    </a:lnTo>
                    <a:lnTo>
                      <a:pt x="352" y="323"/>
                    </a:lnTo>
                    <a:lnTo>
                      <a:pt x="338" y="339"/>
                    </a:lnTo>
                    <a:lnTo>
                      <a:pt x="321" y="355"/>
                    </a:lnTo>
                    <a:lnTo>
                      <a:pt x="302" y="364"/>
                    </a:lnTo>
                    <a:lnTo>
                      <a:pt x="283" y="374"/>
                    </a:lnTo>
                    <a:lnTo>
                      <a:pt x="263" y="380"/>
                    </a:lnTo>
                    <a:lnTo>
                      <a:pt x="242" y="382"/>
                    </a:lnTo>
                    <a:lnTo>
                      <a:pt x="224" y="381"/>
                    </a:lnTo>
                    <a:lnTo>
                      <a:pt x="207" y="377"/>
                    </a:lnTo>
                    <a:lnTo>
                      <a:pt x="187" y="364"/>
                    </a:lnTo>
                    <a:lnTo>
                      <a:pt x="172" y="349"/>
                    </a:lnTo>
                    <a:lnTo>
                      <a:pt x="159" y="330"/>
                    </a:lnTo>
                    <a:lnTo>
                      <a:pt x="147" y="309"/>
                    </a:lnTo>
                    <a:lnTo>
                      <a:pt x="128" y="268"/>
                    </a:lnTo>
                    <a:lnTo>
                      <a:pt x="110" y="231"/>
                    </a:lnTo>
                    <a:lnTo>
                      <a:pt x="89" y="182"/>
                    </a:lnTo>
                    <a:lnTo>
                      <a:pt x="64" y="14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37" name="Line 89"/>
              <p:cNvSpPr>
                <a:spLocks noChangeShapeType="1"/>
              </p:cNvSpPr>
              <p:nvPr/>
            </p:nvSpPr>
            <p:spPr bwMode="auto">
              <a:xfrm>
                <a:off x="816" y="3129"/>
                <a:ext cx="196" cy="9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38" name="Group 90"/>
            <p:cNvGrpSpPr>
              <a:grpSpLocks/>
            </p:cNvGrpSpPr>
            <p:nvPr/>
          </p:nvGrpSpPr>
          <p:grpSpPr bwMode="auto">
            <a:xfrm>
              <a:off x="3345" y="2367"/>
              <a:ext cx="346" cy="262"/>
              <a:chOff x="909" y="2463"/>
              <a:chExt cx="346" cy="262"/>
            </a:xfrm>
          </p:grpSpPr>
          <p:sp>
            <p:nvSpPr>
              <p:cNvPr id="442439" name="Freeform 91"/>
              <p:cNvSpPr>
                <a:spLocks/>
              </p:cNvSpPr>
              <p:nvPr/>
            </p:nvSpPr>
            <p:spPr bwMode="auto">
              <a:xfrm>
                <a:off x="909" y="2463"/>
                <a:ext cx="282" cy="257"/>
              </a:xfrm>
              <a:custGeom>
                <a:avLst/>
                <a:gdLst>
                  <a:gd name="T0" fmla="*/ 0 w 563"/>
                  <a:gd name="T1" fmla="*/ 64 h 515"/>
                  <a:gd name="T2" fmla="*/ 113 w 563"/>
                  <a:gd name="T3" fmla="*/ 60 h 515"/>
                  <a:gd name="T4" fmla="*/ 172 w 563"/>
                  <a:gd name="T5" fmla="*/ 52 h 515"/>
                  <a:gd name="T6" fmla="*/ 232 w 563"/>
                  <a:gd name="T7" fmla="*/ 36 h 515"/>
                  <a:gd name="T8" fmla="*/ 297 w 563"/>
                  <a:gd name="T9" fmla="*/ 18 h 515"/>
                  <a:gd name="T10" fmla="*/ 350 w 563"/>
                  <a:gd name="T11" fmla="*/ 4 h 515"/>
                  <a:gd name="T12" fmla="*/ 386 w 563"/>
                  <a:gd name="T13" fmla="*/ 0 h 515"/>
                  <a:gd name="T14" fmla="*/ 420 w 563"/>
                  <a:gd name="T15" fmla="*/ 0 h 515"/>
                  <a:gd name="T16" fmla="*/ 454 w 563"/>
                  <a:gd name="T17" fmla="*/ 9 h 515"/>
                  <a:gd name="T18" fmla="*/ 484 w 563"/>
                  <a:gd name="T19" fmla="*/ 27 h 515"/>
                  <a:gd name="T20" fmla="*/ 503 w 563"/>
                  <a:gd name="T21" fmla="*/ 41 h 515"/>
                  <a:gd name="T22" fmla="*/ 522 w 563"/>
                  <a:gd name="T23" fmla="*/ 64 h 515"/>
                  <a:gd name="T24" fmla="*/ 533 w 563"/>
                  <a:gd name="T25" fmla="*/ 82 h 515"/>
                  <a:gd name="T26" fmla="*/ 548 w 563"/>
                  <a:gd name="T27" fmla="*/ 106 h 515"/>
                  <a:gd name="T28" fmla="*/ 556 w 563"/>
                  <a:gd name="T29" fmla="*/ 130 h 515"/>
                  <a:gd name="T30" fmla="*/ 561 w 563"/>
                  <a:gd name="T31" fmla="*/ 163 h 515"/>
                  <a:gd name="T32" fmla="*/ 563 w 563"/>
                  <a:gd name="T33" fmla="*/ 214 h 515"/>
                  <a:gd name="T34" fmla="*/ 557 w 563"/>
                  <a:gd name="T35" fmla="*/ 263 h 515"/>
                  <a:gd name="T36" fmla="*/ 500 w 563"/>
                  <a:gd name="T37" fmla="*/ 402 h 515"/>
                  <a:gd name="T38" fmla="*/ 474 w 563"/>
                  <a:gd name="T39" fmla="*/ 434 h 515"/>
                  <a:gd name="T40" fmla="*/ 454 w 563"/>
                  <a:gd name="T41" fmla="*/ 456 h 515"/>
                  <a:gd name="T42" fmla="*/ 431 w 563"/>
                  <a:gd name="T43" fmla="*/ 476 h 515"/>
                  <a:gd name="T44" fmla="*/ 406 w 563"/>
                  <a:gd name="T45" fmla="*/ 490 h 515"/>
                  <a:gd name="T46" fmla="*/ 380 w 563"/>
                  <a:gd name="T47" fmla="*/ 504 h 515"/>
                  <a:gd name="T48" fmla="*/ 354 w 563"/>
                  <a:gd name="T49" fmla="*/ 511 h 515"/>
                  <a:gd name="T50" fmla="*/ 326 w 563"/>
                  <a:gd name="T51" fmla="*/ 515 h 515"/>
                  <a:gd name="T52" fmla="*/ 301 w 563"/>
                  <a:gd name="T53" fmla="*/ 512 h 515"/>
                  <a:gd name="T54" fmla="*/ 278 w 563"/>
                  <a:gd name="T55" fmla="*/ 507 h 515"/>
                  <a:gd name="T56" fmla="*/ 252 w 563"/>
                  <a:gd name="T57" fmla="*/ 490 h 515"/>
                  <a:gd name="T58" fmla="*/ 232 w 563"/>
                  <a:gd name="T59" fmla="*/ 469 h 515"/>
                  <a:gd name="T60" fmla="*/ 214 w 563"/>
                  <a:gd name="T61" fmla="*/ 444 h 515"/>
                  <a:gd name="T62" fmla="*/ 198 w 563"/>
                  <a:gd name="T63" fmla="*/ 415 h 515"/>
                  <a:gd name="T64" fmla="*/ 172 w 563"/>
                  <a:gd name="T65" fmla="*/ 361 h 515"/>
                  <a:gd name="T66" fmla="*/ 149 w 563"/>
                  <a:gd name="T67" fmla="*/ 310 h 515"/>
                  <a:gd name="T68" fmla="*/ 120 w 563"/>
                  <a:gd name="T69" fmla="*/ 246 h 515"/>
                  <a:gd name="T70" fmla="*/ 86 w 563"/>
                  <a:gd name="T71" fmla="*/ 192 h 515"/>
                  <a:gd name="T72" fmla="*/ 0 w 563"/>
                  <a:gd name="T73" fmla="*/ 64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5"/>
                  <a:gd name="T113" fmla="*/ 563 w 563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5">
                    <a:moveTo>
                      <a:pt x="0" y="64"/>
                    </a:moveTo>
                    <a:lnTo>
                      <a:pt x="113" y="60"/>
                    </a:lnTo>
                    <a:lnTo>
                      <a:pt x="172" y="52"/>
                    </a:lnTo>
                    <a:lnTo>
                      <a:pt x="232" y="36"/>
                    </a:lnTo>
                    <a:lnTo>
                      <a:pt x="297" y="18"/>
                    </a:lnTo>
                    <a:lnTo>
                      <a:pt x="350" y="4"/>
                    </a:lnTo>
                    <a:lnTo>
                      <a:pt x="386" y="0"/>
                    </a:lnTo>
                    <a:lnTo>
                      <a:pt x="420" y="0"/>
                    </a:lnTo>
                    <a:lnTo>
                      <a:pt x="454" y="9"/>
                    </a:lnTo>
                    <a:lnTo>
                      <a:pt x="484" y="27"/>
                    </a:lnTo>
                    <a:lnTo>
                      <a:pt x="503" y="41"/>
                    </a:lnTo>
                    <a:lnTo>
                      <a:pt x="522" y="64"/>
                    </a:lnTo>
                    <a:lnTo>
                      <a:pt x="533" y="82"/>
                    </a:lnTo>
                    <a:lnTo>
                      <a:pt x="548" y="106"/>
                    </a:lnTo>
                    <a:lnTo>
                      <a:pt x="556" y="130"/>
                    </a:lnTo>
                    <a:lnTo>
                      <a:pt x="561" y="163"/>
                    </a:lnTo>
                    <a:lnTo>
                      <a:pt x="563" y="214"/>
                    </a:lnTo>
                    <a:lnTo>
                      <a:pt x="557" y="263"/>
                    </a:lnTo>
                    <a:lnTo>
                      <a:pt x="500" y="402"/>
                    </a:lnTo>
                    <a:lnTo>
                      <a:pt x="474" y="434"/>
                    </a:lnTo>
                    <a:lnTo>
                      <a:pt x="454" y="456"/>
                    </a:lnTo>
                    <a:lnTo>
                      <a:pt x="431" y="476"/>
                    </a:lnTo>
                    <a:lnTo>
                      <a:pt x="406" y="490"/>
                    </a:lnTo>
                    <a:lnTo>
                      <a:pt x="380" y="504"/>
                    </a:lnTo>
                    <a:lnTo>
                      <a:pt x="354" y="511"/>
                    </a:lnTo>
                    <a:lnTo>
                      <a:pt x="326" y="515"/>
                    </a:lnTo>
                    <a:lnTo>
                      <a:pt x="301" y="512"/>
                    </a:lnTo>
                    <a:lnTo>
                      <a:pt x="278" y="507"/>
                    </a:lnTo>
                    <a:lnTo>
                      <a:pt x="252" y="490"/>
                    </a:lnTo>
                    <a:lnTo>
                      <a:pt x="232" y="469"/>
                    </a:lnTo>
                    <a:lnTo>
                      <a:pt x="214" y="444"/>
                    </a:lnTo>
                    <a:lnTo>
                      <a:pt x="198" y="415"/>
                    </a:lnTo>
                    <a:lnTo>
                      <a:pt x="172" y="361"/>
                    </a:lnTo>
                    <a:lnTo>
                      <a:pt x="149" y="310"/>
                    </a:lnTo>
                    <a:lnTo>
                      <a:pt x="120" y="246"/>
                    </a:lnTo>
                    <a:lnTo>
                      <a:pt x="86" y="19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40" name="Freeform 92"/>
              <p:cNvSpPr>
                <a:spLocks/>
              </p:cNvSpPr>
              <p:nvPr/>
            </p:nvSpPr>
            <p:spPr bwMode="auto">
              <a:xfrm>
                <a:off x="910" y="2497"/>
                <a:ext cx="345" cy="228"/>
              </a:xfrm>
              <a:custGeom>
                <a:avLst/>
                <a:gdLst>
                  <a:gd name="T0" fmla="*/ 0 w 689"/>
                  <a:gd name="T1" fmla="*/ 0 h 458"/>
                  <a:gd name="T2" fmla="*/ 535 w 689"/>
                  <a:gd name="T3" fmla="*/ 263 h 458"/>
                  <a:gd name="T4" fmla="*/ 581 w 689"/>
                  <a:gd name="T5" fmla="*/ 300 h 458"/>
                  <a:gd name="T6" fmla="*/ 604 w 689"/>
                  <a:gd name="T7" fmla="*/ 324 h 458"/>
                  <a:gd name="T8" fmla="*/ 619 w 689"/>
                  <a:gd name="T9" fmla="*/ 344 h 458"/>
                  <a:gd name="T10" fmla="*/ 638 w 689"/>
                  <a:gd name="T11" fmla="*/ 369 h 458"/>
                  <a:gd name="T12" fmla="*/ 655 w 689"/>
                  <a:gd name="T13" fmla="*/ 396 h 458"/>
                  <a:gd name="T14" fmla="*/ 674 w 689"/>
                  <a:gd name="T15" fmla="*/ 428 h 458"/>
                  <a:gd name="T16" fmla="*/ 689 w 689"/>
                  <a:gd name="T17" fmla="*/ 458 h 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9"/>
                  <a:gd name="T28" fmla="*/ 0 h 458"/>
                  <a:gd name="T29" fmla="*/ 689 w 689"/>
                  <a:gd name="T30" fmla="*/ 458 h 45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9" h="458">
                    <a:moveTo>
                      <a:pt x="0" y="0"/>
                    </a:moveTo>
                    <a:lnTo>
                      <a:pt x="535" y="263"/>
                    </a:lnTo>
                    <a:lnTo>
                      <a:pt x="581" y="300"/>
                    </a:lnTo>
                    <a:lnTo>
                      <a:pt x="604" y="324"/>
                    </a:lnTo>
                    <a:lnTo>
                      <a:pt x="619" y="344"/>
                    </a:lnTo>
                    <a:lnTo>
                      <a:pt x="638" y="369"/>
                    </a:lnTo>
                    <a:lnTo>
                      <a:pt x="655" y="396"/>
                    </a:lnTo>
                    <a:lnTo>
                      <a:pt x="674" y="428"/>
                    </a:lnTo>
                    <a:lnTo>
                      <a:pt x="689" y="458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41" name="Group 93"/>
            <p:cNvGrpSpPr>
              <a:grpSpLocks/>
            </p:cNvGrpSpPr>
            <p:nvPr/>
          </p:nvGrpSpPr>
          <p:grpSpPr bwMode="auto">
            <a:xfrm>
              <a:off x="3289" y="2668"/>
              <a:ext cx="281" cy="257"/>
              <a:chOff x="853" y="2764"/>
              <a:chExt cx="281" cy="257"/>
            </a:xfrm>
          </p:grpSpPr>
          <p:sp>
            <p:nvSpPr>
              <p:cNvPr id="442442" name="Freeform 94"/>
              <p:cNvSpPr>
                <a:spLocks/>
              </p:cNvSpPr>
              <p:nvPr/>
            </p:nvSpPr>
            <p:spPr bwMode="auto">
              <a:xfrm>
                <a:off x="853" y="2764"/>
                <a:ext cx="281" cy="257"/>
              </a:xfrm>
              <a:custGeom>
                <a:avLst/>
                <a:gdLst>
                  <a:gd name="T0" fmla="*/ 0 w 563"/>
                  <a:gd name="T1" fmla="*/ 64 h 515"/>
                  <a:gd name="T2" fmla="*/ 113 w 563"/>
                  <a:gd name="T3" fmla="*/ 60 h 515"/>
                  <a:gd name="T4" fmla="*/ 172 w 563"/>
                  <a:gd name="T5" fmla="*/ 52 h 515"/>
                  <a:gd name="T6" fmla="*/ 232 w 563"/>
                  <a:gd name="T7" fmla="*/ 36 h 515"/>
                  <a:gd name="T8" fmla="*/ 297 w 563"/>
                  <a:gd name="T9" fmla="*/ 18 h 515"/>
                  <a:gd name="T10" fmla="*/ 350 w 563"/>
                  <a:gd name="T11" fmla="*/ 4 h 515"/>
                  <a:gd name="T12" fmla="*/ 386 w 563"/>
                  <a:gd name="T13" fmla="*/ 0 h 515"/>
                  <a:gd name="T14" fmla="*/ 420 w 563"/>
                  <a:gd name="T15" fmla="*/ 0 h 515"/>
                  <a:gd name="T16" fmla="*/ 454 w 563"/>
                  <a:gd name="T17" fmla="*/ 8 h 515"/>
                  <a:gd name="T18" fmla="*/ 484 w 563"/>
                  <a:gd name="T19" fmla="*/ 27 h 515"/>
                  <a:gd name="T20" fmla="*/ 503 w 563"/>
                  <a:gd name="T21" fmla="*/ 40 h 515"/>
                  <a:gd name="T22" fmla="*/ 522 w 563"/>
                  <a:gd name="T23" fmla="*/ 64 h 515"/>
                  <a:gd name="T24" fmla="*/ 533 w 563"/>
                  <a:gd name="T25" fmla="*/ 82 h 515"/>
                  <a:gd name="T26" fmla="*/ 548 w 563"/>
                  <a:gd name="T27" fmla="*/ 106 h 515"/>
                  <a:gd name="T28" fmla="*/ 556 w 563"/>
                  <a:gd name="T29" fmla="*/ 129 h 515"/>
                  <a:gd name="T30" fmla="*/ 561 w 563"/>
                  <a:gd name="T31" fmla="*/ 163 h 515"/>
                  <a:gd name="T32" fmla="*/ 563 w 563"/>
                  <a:gd name="T33" fmla="*/ 214 h 515"/>
                  <a:gd name="T34" fmla="*/ 557 w 563"/>
                  <a:gd name="T35" fmla="*/ 263 h 515"/>
                  <a:gd name="T36" fmla="*/ 500 w 563"/>
                  <a:gd name="T37" fmla="*/ 402 h 515"/>
                  <a:gd name="T38" fmla="*/ 474 w 563"/>
                  <a:gd name="T39" fmla="*/ 434 h 515"/>
                  <a:gd name="T40" fmla="*/ 454 w 563"/>
                  <a:gd name="T41" fmla="*/ 456 h 515"/>
                  <a:gd name="T42" fmla="*/ 432 w 563"/>
                  <a:gd name="T43" fmla="*/ 476 h 515"/>
                  <a:gd name="T44" fmla="*/ 406 w 563"/>
                  <a:gd name="T45" fmla="*/ 490 h 515"/>
                  <a:gd name="T46" fmla="*/ 380 w 563"/>
                  <a:gd name="T47" fmla="*/ 504 h 515"/>
                  <a:gd name="T48" fmla="*/ 354 w 563"/>
                  <a:gd name="T49" fmla="*/ 510 h 515"/>
                  <a:gd name="T50" fmla="*/ 326 w 563"/>
                  <a:gd name="T51" fmla="*/ 515 h 515"/>
                  <a:gd name="T52" fmla="*/ 301 w 563"/>
                  <a:gd name="T53" fmla="*/ 512 h 515"/>
                  <a:gd name="T54" fmla="*/ 279 w 563"/>
                  <a:gd name="T55" fmla="*/ 506 h 515"/>
                  <a:gd name="T56" fmla="*/ 252 w 563"/>
                  <a:gd name="T57" fmla="*/ 490 h 515"/>
                  <a:gd name="T58" fmla="*/ 232 w 563"/>
                  <a:gd name="T59" fmla="*/ 469 h 515"/>
                  <a:gd name="T60" fmla="*/ 215 w 563"/>
                  <a:gd name="T61" fmla="*/ 444 h 515"/>
                  <a:gd name="T62" fmla="*/ 198 w 563"/>
                  <a:gd name="T63" fmla="*/ 415 h 515"/>
                  <a:gd name="T64" fmla="*/ 172 w 563"/>
                  <a:gd name="T65" fmla="*/ 360 h 515"/>
                  <a:gd name="T66" fmla="*/ 149 w 563"/>
                  <a:gd name="T67" fmla="*/ 310 h 515"/>
                  <a:gd name="T68" fmla="*/ 120 w 563"/>
                  <a:gd name="T69" fmla="*/ 246 h 515"/>
                  <a:gd name="T70" fmla="*/ 87 w 563"/>
                  <a:gd name="T71" fmla="*/ 192 h 515"/>
                  <a:gd name="T72" fmla="*/ 0 w 563"/>
                  <a:gd name="T73" fmla="*/ 64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5"/>
                  <a:gd name="T113" fmla="*/ 563 w 563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5">
                    <a:moveTo>
                      <a:pt x="0" y="64"/>
                    </a:moveTo>
                    <a:lnTo>
                      <a:pt x="113" y="60"/>
                    </a:lnTo>
                    <a:lnTo>
                      <a:pt x="172" y="52"/>
                    </a:lnTo>
                    <a:lnTo>
                      <a:pt x="232" y="36"/>
                    </a:lnTo>
                    <a:lnTo>
                      <a:pt x="297" y="18"/>
                    </a:lnTo>
                    <a:lnTo>
                      <a:pt x="350" y="4"/>
                    </a:lnTo>
                    <a:lnTo>
                      <a:pt x="386" y="0"/>
                    </a:lnTo>
                    <a:lnTo>
                      <a:pt x="420" y="0"/>
                    </a:lnTo>
                    <a:lnTo>
                      <a:pt x="454" y="8"/>
                    </a:lnTo>
                    <a:lnTo>
                      <a:pt x="484" y="27"/>
                    </a:lnTo>
                    <a:lnTo>
                      <a:pt x="503" y="40"/>
                    </a:lnTo>
                    <a:lnTo>
                      <a:pt x="522" y="64"/>
                    </a:lnTo>
                    <a:lnTo>
                      <a:pt x="533" y="82"/>
                    </a:lnTo>
                    <a:lnTo>
                      <a:pt x="548" y="106"/>
                    </a:lnTo>
                    <a:lnTo>
                      <a:pt x="556" y="129"/>
                    </a:lnTo>
                    <a:lnTo>
                      <a:pt x="561" y="163"/>
                    </a:lnTo>
                    <a:lnTo>
                      <a:pt x="563" y="214"/>
                    </a:lnTo>
                    <a:lnTo>
                      <a:pt x="557" y="263"/>
                    </a:lnTo>
                    <a:lnTo>
                      <a:pt x="500" y="402"/>
                    </a:lnTo>
                    <a:lnTo>
                      <a:pt x="474" y="434"/>
                    </a:lnTo>
                    <a:lnTo>
                      <a:pt x="454" y="456"/>
                    </a:lnTo>
                    <a:lnTo>
                      <a:pt x="432" y="476"/>
                    </a:lnTo>
                    <a:lnTo>
                      <a:pt x="406" y="490"/>
                    </a:lnTo>
                    <a:lnTo>
                      <a:pt x="380" y="504"/>
                    </a:lnTo>
                    <a:lnTo>
                      <a:pt x="354" y="510"/>
                    </a:lnTo>
                    <a:lnTo>
                      <a:pt x="326" y="515"/>
                    </a:lnTo>
                    <a:lnTo>
                      <a:pt x="301" y="512"/>
                    </a:lnTo>
                    <a:lnTo>
                      <a:pt x="279" y="506"/>
                    </a:lnTo>
                    <a:lnTo>
                      <a:pt x="252" y="490"/>
                    </a:lnTo>
                    <a:lnTo>
                      <a:pt x="232" y="469"/>
                    </a:lnTo>
                    <a:lnTo>
                      <a:pt x="215" y="444"/>
                    </a:lnTo>
                    <a:lnTo>
                      <a:pt x="198" y="415"/>
                    </a:lnTo>
                    <a:lnTo>
                      <a:pt x="172" y="360"/>
                    </a:lnTo>
                    <a:lnTo>
                      <a:pt x="149" y="310"/>
                    </a:lnTo>
                    <a:lnTo>
                      <a:pt x="120" y="246"/>
                    </a:lnTo>
                    <a:lnTo>
                      <a:pt x="87" y="192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43" name="Line 95"/>
              <p:cNvSpPr>
                <a:spLocks noChangeShapeType="1"/>
              </p:cNvSpPr>
              <p:nvPr/>
            </p:nvSpPr>
            <p:spPr bwMode="auto">
              <a:xfrm>
                <a:off x="854" y="2797"/>
                <a:ext cx="263" cy="129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44" name="Group 96"/>
            <p:cNvGrpSpPr>
              <a:grpSpLocks/>
            </p:cNvGrpSpPr>
            <p:nvPr/>
          </p:nvGrpSpPr>
          <p:grpSpPr bwMode="auto">
            <a:xfrm>
              <a:off x="3290" y="2734"/>
              <a:ext cx="401" cy="258"/>
              <a:chOff x="854" y="2830"/>
              <a:chExt cx="401" cy="258"/>
            </a:xfrm>
          </p:grpSpPr>
          <p:sp>
            <p:nvSpPr>
              <p:cNvPr id="442445" name="Freeform 97"/>
              <p:cNvSpPr>
                <a:spLocks/>
              </p:cNvSpPr>
              <p:nvPr/>
            </p:nvSpPr>
            <p:spPr bwMode="auto">
              <a:xfrm>
                <a:off x="1105" y="2925"/>
                <a:ext cx="150" cy="108"/>
              </a:xfrm>
              <a:custGeom>
                <a:avLst/>
                <a:gdLst>
                  <a:gd name="T0" fmla="*/ 0 w 298"/>
                  <a:gd name="T1" fmla="*/ 15 h 217"/>
                  <a:gd name="T2" fmla="*/ 85 w 298"/>
                  <a:gd name="T3" fmla="*/ 0 h 217"/>
                  <a:gd name="T4" fmla="*/ 110 w 298"/>
                  <a:gd name="T5" fmla="*/ 3 h 217"/>
                  <a:gd name="T6" fmla="*/ 134 w 298"/>
                  <a:gd name="T7" fmla="*/ 9 h 217"/>
                  <a:gd name="T8" fmla="*/ 156 w 298"/>
                  <a:gd name="T9" fmla="*/ 19 h 217"/>
                  <a:gd name="T10" fmla="*/ 179 w 298"/>
                  <a:gd name="T11" fmla="*/ 30 h 217"/>
                  <a:gd name="T12" fmla="*/ 196 w 298"/>
                  <a:gd name="T13" fmla="*/ 43 h 217"/>
                  <a:gd name="T14" fmla="*/ 213 w 298"/>
                  <a:gd name="T15" fmla="*/ 60 h 217"/>
                  <a:gd name="T16" fmla="*/ 228 w 298"/>
                  <a:gd name="T17" fmla="*/ 73 h 217"/>
                  <a:gd name="T18" fmla="*/ 242 w 298"/>
                  <a:gd name="T19" fmla="*/ 92 h 217"/>
                  <a:gd name="T20" fmla="*/ 257 w 298"/>
                  <a:gd name="T21" fmla="*/ 118 h 217"/>
                  <a:gd name="T22" fmla="*/ 269 w 298"/>
                  <a:gd name="T23" fmla="*/ 140 h 217"/>
                  <a:gd name="T24" fmla="*/ 284 w 298"/>
                  <a:gd name="T25" fmla="*/ 175 h 217"/>
                  <a:gd name="T26" fmla="*/ 298 w 298"/>
                  <a:gd name="T27" fmla="*/ 217 h 2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217"/>
                  <a:gd name="T44" fmla="*/ 298 w 298"/>
                  <a:gd name="T45" fmla="*/ 217 h 2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217">
                    <a:moveTo>
                      <a:pt x="0" y="15"/>
                    </a:moveTo>
                    <a:lnTo>
                      <a:pt x="85" y="0"/>
                    </a:lnTo>
                    <a:lnTo>
                      <a:pt x="110" y="3"/>
                    </a:lnTo>
                    <a:lnTo>
                      <a:pt x="134" y="9"/>
                    </a:lnTo>
                    <a:lnTo>
                      <a:pt x="156" y="19"/>
                    </a:lnTo>
                    <a:lnTo>
                      <a:pt x="179" y="30"/>
                    </a:lnTo>
                    <a:lnTo>
                      <a:pt x="196" y="43"/>
                    </a:lnTo>
                    <a:lnTo>
                      <a:pt x="213" y="60"/>
                    </a:lnTo>
                    <a:lnTo>
                      <a:pt x="228" y="73"/>
                    </a:lnTo>
                    <a:lnTo>
                      <a:pt x="242" y="92"/>
                    </a:lnTo>
                    <a:lnTo>
                      <a:pt x="257" y="118"/>
                    </a:lnTo>
                    <a:lnTo>
                      <a:pt x="269" y="140"/>
                    </a:lnTo>
                    <a:lnTo>
                      <a:pt x="284" y="175"/>
                    </a:lnTo>
                    <a:lnTo>
                      <a:pt x="298" y="21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46" name="Group 98"/>
              <p:cNvGrpSpPr>
                <a:grpSpLocks/>
              </p:cNvGrpSpPr>
              <p:nvPr/>
            </p:nvGrpSpPr>
            <p:grpSpPr bwMode="auto">
              <a:xfrm>
                <a:off x="854" y="2830"/>
                <a:ext cx="282" cy="258"/>
                <a:chOff x="854" y="2830"/>
                <a:chExt cx="282" cy="258"/>
              </a:xfrm>
            </p:grpSpPr>
            <p:sp>
              <p:nvSpPr>
                <p:cNvPr id="442447" name="Freeform 99"/>
                <p:cNvSpPr>
                  <a:spLocks/>
                </p:cNvSpPr>
                <p:nvPr/>
              </p:nvSpPr>
              <p:spPr bwMode="auto">
                <a:xfrm>
                  <a:off x="854" y="2830"/>
                  <a:ext cx="282" cy="258"/>
                </a:xfrm>
                <a:custGeom>
                  <a:avLst/>
                  <a:gdLst>
                    <a:gd name="T0" fmla="*/ 0 w 563"/>
                    <a:gd name="T1" fmla="*/ 450 h 514"/>
                    <a:gd name="T2" fmla="*/ 113 w 563"/>
                    <a:gd name="T3" fmla="*/ 454 h 514"/>
                    <a:gd name="T4" fmla="*/ 172 w 563"/>
                    <a:gd name="T5" fmla="*/ 463 h 514"/>
                    <a:gd name="T6" fmla="*/ 232 w 563"/>
                    <a:gd name="T7" fmla="*/ 478 h 514"/>
                    <a:gd name="T8" fmla="*/ 297 w 563"/>
                    <a:gd name="T9" fmla="*/ 496 h 514"/>
                    <a:gd name="T10" fmla="*/ 350 w 563"/>
                    <a:gd name="T11" fmla="*/ 510 h 514"/>
                    <a:gd name="T12" fmla="*/ 386 w 563"/>
                    <a:gd name="T13" fmla="*/ 514 h 514"/>
                    <a:gd name="T14" fmla="*/ 420 w 563"/>
                    <a:gd name="T15" fmla="*/ 514 h 514"/>
                    <a:gd name="T16" fmla="*/ 454 w 563"/>
                    <a:gd name="T17" fmla="*/ 506 h 514"/>
                    <a:gd name="T18" fmla="*/ 484 w 563"/>
                    <a:gd name="T19" fmla="*/ 488 h 514"/>
                    <a:gd name="T20" fmla="*/ 503 w 563"/>
                    <a:gd name="T21" fmla="*/ 474 h 514"/>
                    <a:gd name="T22" fmla="*/ 522 w 563"/>
                    <a:gd name="T23" fmla="*/ 450 h 514"/>
                    <a:gd name="T24" fmla="*/ 533 w 563"/>
                    <a:gd name="T25" fmla="*/ 432 h 514"/>
                    <a:gd name="T26" fmla="*/ 548 w 563"/>
                    <a:gd name="T27" fmla="*/ 408 h 514"/>
                    <a:gd name="T28" fmla="*/ 555 w 563"/>
                    <a:gd name="T29" fmla="*/ 385 h 514"/>
                    <a:gd name="T30" fmla="*/ 560 w 563"/>
                    <a:gd name="T31" fmla="*/ 351 h 514"/>
                    <a:gd name="T32" fmla="*/ 563 w 563"/>
                    <a:gd name="T33" fmla="*/ 300 h 514"/>
                    <a:gd name="T34" fmla="*/ 557 w 563"/>
                    <a:gd name="T35" fmla="*/ 251 h 514"/>
                    <a:gd name="T36" fmla="*/ 500 w 563"/>
                    <a:gd name="T37" fmla="*/ 112 h 514"/>
                    <a:gd name="T38" fmla="*/ 474 w 563"/>
                    <a:gd name="T39" fmla="*/ 80 h 514"/>
                    <a:gd name="T40" fmla="*/ 454 w 563"/>
                    <a:gd name="T41" fmla="*/ 58 h 514"/>
                    <a:gd name="T42" fmla="*/ 431 w 563"/>
                    <a:gd name="T43" fmla="*/ 39 h 514"/>
                    <a:gd name="T44" fmla="*/ 406 w 563"/>
                    <a:gd name="T45" fmla="*/ 25 h 514"/>
                    <a:gd name="T46" fmla="*/ 380 w 563"/>
                    <a:gd name="T47" fmla="*/ 11 h 514"/>
                    <a:gd name="T48" fmla="*/ 354 w 563"/>
                    <a:gd name="T49" fmla="*/ 4 h 514"/>
                    <a:gd name="T50" fmla="*/ 326 w 563"/>
                    <a:gd name="T51" fmla="*/ 0 h 514"/>
                    <a:gd name="T52" fmla="*/ 301 w 563"/>
                    <a:gd name="T53" fmla="*/ 2 h 514"/>
                    <a:gd name="T54" fmla="*/ 278 w 563"/>
                    <a:gd name="T55" fmla="*/ 8 h 514"/>
                    <a:gd name="T56" fmla="*/ 252 w 563"/>
                    <a:gd name="T57" fmla="*/ 25 h 514"/>
                    <a:gd name="T58" fmla="*/ 232 w 563"/>
                    <a:gd name="T59" fmla="*/ 45 h 514"/>
                    <a:gd name="T60" fmla="*/ 214 w 563"/>
                    <a:gd name="T61" fmla="*/ 71 h 514"/>
                    <a:gd name="T62" fmla="*/ 198 w 563"/>
                    <a:gd name="T63" fmla="*/ 100 h 514"/>
                    <a:gd name="T64" fmla="*/ 172 w 563"/>
                    <a:gd name="T65" fmla="*/ 154 h 514"/>
                    <a:gd name="T66" fmla="*/ 149 w 563"/>
                    <a:gd name="T67" fmla="*/ 204 h 514"/>
                    <a:gd name="T68" fmla="*/ 120 w 563"/>
                    <a:gd name="T69" fmla="*/ 268 h 514"/>
                    <a:gd name="T70" fmla="*/ 86 w 563"/>
                    <a:gd name="T71" fmla="*/ 322 h 514"/>
                    <a:gd name="T72" fmla="*/ 0 w 563"/>
                    <a:gd name="T73" fmla="*/ 450 h 51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3"/>
                    <a:gd name="T112" fmla="*/ 0 h 514"/>
                    <a:gd name="T113" fmla="*/ 563 w 563"/>
                    <a:gd name="T114" fmla="*/ 514 h 51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3" h="514">
                      <a:moveTo>
                        <a:pt x="0" y="450"/>
                      </a:moveTo>
                      <a:lnTo>
                        <a:pt x="113" y="454"/>
                      </a:lnTo>
                      <a:lnTo>
                        <a:pt x="172" y="463"/>
                      </a:lnTo>
                      <a:lnTo>
                        <a:pt x="232" y="478"/>
                      </a:lnTo>
                      <a:lnTo>
                        <a:pt x="297" y="496"/>
                      </a:lnTo>
                      <a:lnTo>
                        <a:pt x="350" y="510"/>
                      </a:lnTo>
                      <a:lnTo>
                        <a:pt x="386" y="514"/>
                      </a:lnTo>
                      <a:lnTo>
                        <a:pt x="420" y="514"/>
                      </a:lnTo>
                      <a:lnTo>
                        <a:pt x="454" y="506"/>
                      </a:lnTo>
                      <a:lnTo>
                        <a:pt x="484" y="488"/>
                      </a:lnTo>
                      <a:lnTo>
                        <a:pt x="503" y="474"/>
                      </a:lnTo>
                      <a:lnTo>
                        <a:pt x="522" y="450"/>
                      </a:lnTo>
                      <a:lnTo>
                        <a:pt x="533" y="432"/>
                      </a:lnTo>
                      <a:lnTo>
                        <a:pt x="548" y="408"/>
                      </a:lnTo>
                      <a:lnTo>
                        <a:pt x="555" y="385"/>
                      </a:lnTo>
                      <a:lnTo>
                        <a:pt x="560" y="351"/>
                      </a:lnTo>
                      <a:lnTo>
                        <a:pt x="563" y="300"/>
                      </a:lnTo>
                      <a:lnTo>
                        <a:pt x="557" y="251"/>
                      </a:lnTo>
                      <a:lnTo>
                        <a:pt x="500" y="112"/>
                      </a:lnTo>
                      <a:lnTo>
                        <a:pt x="474" y="80"/>
                      </a:lnTo>
                      <a:lnTo>
                        <a:pt x="454" y="58"/>
                      </a:lnTo>
                      <a:lnTo>
                        <a:pt x="431" y="39"/>
                      </a:lnTo>
                      <a:lnTo>
                        <a:pt x="406" y="25"/>
                      </a:lnTo>
                      <a:lnTo>
                        <a:pt x="380" y="11"/>
                      </a:lnTo>
                      <a:lnTo>
                        <a:pt x="354" y="4"/>
                      </a:lnTo>
                      <a:lnTo>
                        <a:pt x="326" y="0"/>
                      </a:lnTo>
                      <a:lnTo>
                        <a:pt x="301" y="2"/>
                      </a:lnTo>
                      <a:lnTo>
                        <a:pt x="278" y="8"/>
                      </a:lnTo>
                      <a:lnTo>
                        <a:pt x="252" y="25"/>
                      </a:lnTo>
                      <a:lnTo>
                        <a:pt x="232" y="45"/>
                      </a:lnTo>
                      <a:lnTo>
                        <a:pt x="214" y="71"/>
                      </a:lnTo>
                      <a:lnTo>
                        <a:pt x="198" y="100"/>
                      </a:lnTo>
                      <a:lnTo>
                        <a:pt x="172" y="154"/>
                      </a:lnTo>
                      <a:lnTo>
                        <a:pt x="149" y="204"/>
                      </a:lnTo>
                      <a:lnTo>
                        <a:pt x="120" y="268"/>
                      </a:lnTo>
                      <a:lnTo>
                        <a:pt x="86" y="322"/>
                      </a:lnTo>
                      <a:lnTo>
                        <a:pt x="0" y="45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48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856" y="2926"/>
                  <a:ext cx="262" cy="128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49" name="Group 101"/>
            <p:cNvGrpSpPr>
              <a:grpSpLocks/>
            </p:cNvGrpSpPr>
            <p:nvPr/>
          </p:nvGrpSpPr>
          <p:grpSpPr bwMode="auto">
            <a:xfrm>
              <a:off x="3848" y="3138"/>
              <a:ext cx="237" cy="303"/>
              <a:chOff x="1412" y="3234"/>
              <a:chExt cx="237" cy="303"/>
            </a:xfrm>
          </p:grpSpPr>
          <p:sp>
            <p:nvSpPr>
              <p:cNvPr id="442450" name="Freeform 102"/>
              <p:cNvSpPr>
                <a:spLocks/>
              </p:cNvSpPr>
              <p:nvPr/>
            </p:nvSpPr>
            <p:spPr bwMode="auto">
              <a:xfrm>
                <a:off x="1412" y="3234"/>
                <a:ext cx="237" cy="303"/>
              </a:xfrm>
              <a:custGeom>
                <a:avLst/>
                <a:gdLst>
                  <a:gd name="T0" fmla="*/ 170 w 474"/>
                  <a:gd name="T1" fmla="*/ 0 h 608"/>
                  <a:gd name="T2" fmla="*/ 64 w 474"/>
                  <a:gd name="T3" fmla="*/ 82 h 608"/>
                  <a:gd name="T4" fmla="*/ 35 w 474"/>
                  <a:gd name="T5" fmla="*/ 117 h 608"/>
                  <a:gd name="T6" fmla="*/ 19 w 474"/>
                  <a:gd name="T7" fmla="*/ 157 h 608"/>
                  <a:gd name="T8" fmla="*/ 5 w 474"/>
                  <a:gd name="T9" fmla="*/ 195 h 608"/>
                  <a:gd name="T10" fmla="*/ 0 w 474"/>
                  <a:gd name="T11" fmla="*/ 234 h 608"/>
                  <a:gd name="T12" fmla="*/ 1 w 474"/>
                  <a:gd name="T13" fmla="*/ 283 h 608"/>
                  <a:gd name="T14" fmla="*/ 7 w 474"/>
                  <a:gd name="T15" fmla="*/ 320 h 608"/>
                  <a:gd name="T16" fmla="*/ 19 w 474"/>
                  <a:gd name="T17" fmla="*/ 351 h 608"/>
                  <a:gd name="T18" fmla="*/ 41 w 474"/>
                  <a:gd name="T19" fmla="*/ 378 h 608"/>
                  <a:gd name="T20" fmla="*/ 64 w 474"/>
                  <a:gd name="T21" fmla="*/ 399 h 608"/>
                  <a:gd name="T22" fmla="*/ 90 w 474"/>
                  <a:gd name="T23" fmla="*/ 417 h 608"/>
                  <a:gd name="T24" fmla="*/ 118 w 474"/>
                  <a:gd name="T25" fmla="*/ 433 h 608"/>
                  <a:gd name="T26" fmla="*/ 170 w 474"/>
                  <a:gd name="T27" fmla="*/ 451 h 608"/>
                  <a:gd name="T28" fmla="*/ 246 w 474"/>
                  <a:gd name="T29" fmla="*/ 479 h 608"/>
                  <a:gd name="T30" fmla="*/ 290 w 474"/>
                  <a:gd name="T31" fmla="*/ 495 h 608"/>
                  <a:gd name="T32" fmla="*/ 335 w 474"/>
                  <a:gd name="T33" fmla="*/ 520 h 608"/>
                  <a:gd name="T34" fmla="*/ 470 w 474"/>
                  <a:gd name="T35" fmla="*/ 608 h 608"/>
                  <a:gd name="T36" fmla="*/ 456 w 474"/>
                  <a:gd name="T37" fmla="*/ 462 h 608"/>
                  <a:gd name="T38" fmla="*/ 455 w 474"/>
                  <a:gd name="T39" fmla="*/ 391 h 608"/>
                  <a:gd name="T40" fmla="*/ 456 w 474"/>
                  <a:gd name="T41" fmla="*/ 334 h 608"/>
                  <a:gd name="T42" fmla="*/ 464 w 474"/>
                  <a:gd name="T43" fmla="*/ 278 h 608"/>
                  <a:gd name="T44" fmla="*/ 468 w 474"/>
                  <a:gd name="T45" fmla="*/ 237 h 608"/>
                  <a:gd name="T46" fmla="*/ 471 w 474"/>
                  <a:gd name="T47" fmla="*/ 187 h 608"/>
                  <a:gd name="T48" fmla="*/ 474 w 474"/>
                  <a:gd name="T49" fmla="*/ 149 h 608"/>
                  <a:gd name="T50" fmla="*/ 468 w 474"/>
                  <a:gd name="T51" fmla="*/ 109 h 608"/>
                  <a:gd name="T52" fmla="*/ 456 w 474"/>
                  <a:gd name="T53" fmla="*/ 74 h 608"/>
                  <a:gd name="T54" fmla="*/ 440 w 474"/>
                  <a:gd name="T55" fmla="*/ 45 h 608"/>
                  <a:gd name="T56" fmla="*/ 410 w 474"/>
                  <a:gd name="T57" fmla="*/ 13 h 608"/>
                  <a:gd name="T58" fmla="*/ 170 w 474"/>
                  <a:gd name="T59" fmla="*/ 0 h 6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4"/>
                  <a:gd name="T91" fmla="*/ 0 h 608"/>
                  <a:gd name="T92" fmla="*/ 474 w 474"/>
                  <a:gd name="T93" fmla="*/ 608 h 6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4" h="608">
                    <a:moveTo>
                      <a:pt x="170" y="0"/>
                    </a:moveTo>
                    <a:lnTo>
                      <a:pt x="64" y="82"/>
                    </a:lnTo>
                    <a:lnTo>
                      <a:pt x="35" y="117"/>
                    </a:lnTo>
                    <a:lnTo>
                      <a:pt x="19" y="157"/>
                    </a:lnTo>
                    <a:lnTo>
                      <a:pt x="5" y="195"/>
                    </a:lnTo>
                    <a:lnTo>
                      <a:pt x="0" y="234"/>
                    </a:lnTo>
                    <a:lnTo>
                      <a:pt x="1" y="283"/>
                    </a:lnTo>
                    <a:lnTo>
                      <a:pt x="7" y="320"/>
                    </a:lnTo>
                    <a:lnTo>
                      <a:pt x="19" y="351"/>
                    </a:lnTo>
                    <a:lnTo>
                      <a:pt x="41" y="378"/>
                    </a:lnTo>
                    <a:lnTo>
                      <a:pt x="64" y="399"/>
                    </a:lnTo>
                    <a:lnTo>
                      <a:pt x="90" y="417"/>
                    </a:lnTo>
                    <a:lnTo>
                      <a:pt x="118" y="433"/>
                    </a:lnTo>
                    <a:lnTo>
                      <a:pt x="170" y="451"/>
                    </a:lnTo>
                    <a:lnTo>
                      <a:pt x="246" y="479"/>
                    </a:lnTo>
                    <a:lnTo>
                      <a:pt x="290" y="495"/>
                    </a:lnTo>
                    <a:lnTo>
                      <a:pt x="335" y="520"/>
                    </a:lnTo>
                    <a:lnTo>
                      <a:pt x="470" y="608"/>
                    </a:lnTo>
                    <a:lnTo>
                      <a:pt x="456" y="462"/>
                    </a:lnTo>
                    <a:lnTo>
                      <a:pt x="455" y="391"/>
                    </a:lnTo>
                    <a:lnTo>
                      <a:pt x="456" y="334"/>
                    </a:lnTo>
                    <a:lnTo>
                      <a:pt x="464" y="278"/>
                    </a:lnTo>
                    <a:lnTo>
                      <a:pt x="468" y="237"/>
                    </a:lnTo>
                    <a:lnTo>
                      <a:pt x="471" y="187"/>
                    </a:lnTo>
                    <a:lnTo>
                      <a:pt x="474" y="149"/>
                    </a:lnTo>
                    <a:lnTo>
                      <a:pt x="468" y="109"/>
                    </a:lnTo>
                    <a:lnTo>
                      <a:pt x="456" y="74"/>
                    </a:lnTo>
                    <a:lnTo>
                      <a:pt x="440" y="45"/>
                    </a:lnTo>
                    <a:lnTo>
                      <a:pt x="410" y="13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51" name="Line 103"/>
              <p:cNvSpPr>
                <a:spLocks noChangeShapeType="1"/>
              </p:cNvSpPr>
              <p:nvPr/>
            </p:nvSpPr>
            <p:spPr bwMode="auto">
              <a:xfrm>
                <a:off x="1480" y="3248"/>
                <a:ext cx="163" cy="28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52" name="Group 104"/>
            <p:cNvGrpSpPr>
              <a:grpSpLocks/>
            </p:cNvGrpSpPr>
            <p:nvPr/>
          </p:nvGrpSpPr>
          <p:grpSpPr bwMode="auto">
            <a:xfrm>
              <a:off x="3921" y="3008"/>
              <a:ext cx="209" cy="191"/>
              <a:chOff x="1485" y="3104"/>
              <a:chExt cx="209" cy="191"/>
            </a:xfrm>
          </p:grpSpPr>
          <p:sp>
            <p:nvSpPr>
              <p:cNvPr id="442453" name="Freeform 105"/>
              <p:cNvSpPr>
                <a:spLocks/>
              </p:cNvSpPr>
              <p:nvPr/>
            </p:nvSpPr>
            <p:spPr bwMode="auto">
              <a:xfrm>
                <a:off x="1485" y="3104"/>
                <a:ext cx="209" cy="191"/>
              </a:xfrm>
              <a:custGeom>
                <a:avLst/>
                <a:gdLst>
                  <a:gd name="T0" fmla="*/ 419 w 419"/>
                  <a:gd name="T1" fmla="*/ 47 h 382"/>
                  <a:gd name="T2" fmla="*/ 335 w 419"/>
                  <a:gd name="T3" fmla="*/ 44 h 382"/>
                  <a:gd name="T4" fmla="*/ 291 w 419"/>
                  <a:gd name="T5" fmla="*/ 37 h 382"/>
                  <a:gd name="T6" fmla="*/ 247 w 419"/>
                  <a:gd name="T7" fmla="*/ 26 h 382"/>
                  <a:gd name="T8" fmla="*/ 198 w 419"/>
                  <a:gd name="T9" fmla="*/ 12 h 382"/>
                  <a:gd name="T10" fmla="*/ 158 w 419"/>
                  <a:gd name="T11" fmla="*/ 2 h 382"/>
                  <a:gd name="T12" fmla="*/ 132 w 419"/>
                  <a:gd name="T13" fmla="*/ 0 h 382"/>
                  <a:gd name="T14" fmla="*/ 107 w 419"/>
                  <a:gd name="T15" fmla="*/ 0 h 382"/>
                  <a:gd name="T16" fmla="*/ 81 w 419"/>
                  <a:gd name="T17" fmla="*/ 5 h 382"/>
                  <a:gd name="T18" fmla="*/ 59 w 419"/>
                  <a:gd name="T19" fmla="*/ 19 h 382"/>
                  <a:gd name="T20" fmla="*/ 44 w 419"/>
                  <a:gd name="T21" fmla="*/ 29 h 382"/>
                  <a:gd name="T22" fmla="*/ 30 w 419"/>
                  <a:gd name="T23" fmla="*/ 47 h 382"/>
                  <a:gd name="T24" fmla="*/ 22 w 419"/>
                  <a:gd name="T25" fmla="*/ 59 h 382"/>
                  <a:gd name="T26" fmla="*/ 12 w 419"/>
                  <a:gd name="T27" fmla="*/ 77 h 382"/>
                  <a:gd name="T28" fmla="*/ 5 w 419"/>
                  <a:gd name="T29" fmla="*/ 96 h 382"/>
                  <a:gd name="T30" fmla="*/ 2 w 419"/>
                  <a:gd name="T31" fmla="*/ 121 h 382"/>
                  <a:gd name="T32" fmla="*/ 0 w 419"/>
                  <a:gd name="T33" fmla="*/ 158 h 382"/>
                  <a:gd name="T34" fmla="*/ 4 w 419"/>
                  <a:gd name="T35" fmla="*/ 194 h 382"/>
                  <a:gd name="T36" fmla="*/ 47 w 419"/>
                  <a:gd name="T37" fmla="*/ 299 h 382"/>
                  <a:gd name="T38" fmla="*/ 67 w 419"/>
                  <a:gd name="T39" fmla="*/ 322 h 382"/>
                  <a:gd name="T40" fmla="*/ 81 w 419"/>
                  <a:gd name="T41" fmla="*/ 339 h 382"/>
                  <a:gd name="T42" fmla="*/ 98 w 419"/>
                  <a:gd name="T43" fmla="*/ 354 h 382"/>
                  <a:gd name="T44" fmla="*/ 117 w 419"/>
                  <a:gd name="T45" fmla="*/ 364 h 382"/>
                  <a:gd name="T46" fmla="*/ 136 w 419"/>
                  <a:gd name="T47" fmla="*/ 374 h 382"/>
                  <a:gd name="T48" fmla="*/ 156 w 419"/>
                  <a:gd name="T49" fmla="*/ 379 h 382"/>
                  <a:gd name="T50" fmla="*/ 177 w 419"/>
                  <a:gd name="T51" fmla="*/ 382 h 382"/>
                  <a:gd name="T52" fmla="*/ 195 w 419"/>
                  <a:gd name="T53" fmla="*/ 381 h 382"/>
                  <a:gd name="T54" fmla="*/ 212 w 419"/>
                  <a:gd name="T55" fmla="*/ 376 h 382"/>
                  <a:gd name="T56" fmla="*/ 232 w 419"/>
                  <a:gd name="T57" fmla="*/ 364 h 382"/>
                  <a:gd name="T58" fmla="*/ 247 w 419"/>
                  <a:gd name="T59" fmla="*/ 349 h 382"/>
                  <a:gd name="T60" fmla="*/ 260 w 419"/>
                  <a:gd name="T61" fmla="*/ 329 h 382"/>
                  <a:gd name="T62" fmla="*/ 272 w 419"/>
                  <a:gd name="T63" fmla="*/ 308 h 382"/>
                  <a:gd name="T64" fmla="*/ 291 w 419"/>
                  <a:gd name="T65" fmla="*/ 268 h 382"/>
                  <a:gd name="T66" fmla="*/ 309 w 419"/>
                  <a:gd name="T67" fmla="*/ 230 h 382"/>
                  <a:gd name="T68" fmla="*/ 330 w 419"/>
                  <a:gd name="T69" fmla="*/ 182 h 382"/>
                  <a:gd name="T70" fmla="*/ 355 w 419"/>
                  <a:gd name="T71" fmla="*/ 141 h 382"/>
                  <a:gd name="T72" fmla="*/ 419 w 419"/>
                  <a:gd name="T73" fmla="*/ 47 h 3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19"/>
                  <a:gd name="T112" fmla="*/ 0 h 382"/>
                  <a:gd name="T113" fmla="*/ 419 w 419"/>
                  <a:gd name="T114" fmla="*/ 382 h 38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19" h="382">
                    <a:moveTo>
                      <a:pt x="419" y="47"/>
                    </a:moveTo>
                    <a:lnTo>
                      <a:pt x="335" y="44"/>
                    </a:lnTo>
                    <a:lnTo>
                      <a:pt x="291" y="37"/>
                    </a:lnTo>
                    <a:lnTo>
                      <a:pt x="247" y="26"/>
                    </a:lnTo>
                    <a:lnTo>
                      <a:pt x="198" y="12"/>
                    </a:lnTo>
                    <a:lnTo>
                      <a:pt x="158" y="2"/>
                    </a:lnTo>
                    <a:lnTo>
                      <a:pt x="132" y="0"/>
                    </a:lnTo>
                    <a:lnTo>
                      <a:pt x="107" y="0"/>
                    </a:lnTo>
                    <a:lnTo>
                      <a:pt x="81" y="5"/>
                    </a:lnTo>
                    <a:lnTo>
                      <a:pt x="59" y="19"/>
                    </a:lnTo>
                    <a:lnTo>
                      <a:pt x="44" y="29"/>
                    </a:lnTo>
                    <a:lnTo>
                      <a:pt x="30" y="47"/>
                    </a:lnTo>
                    <a:lnTo>
                      <a:pt x="22" y="59"/>
                    </a:lnTo>
                    <a:lnTo>
                      <a:pt x="12" y="77"/>
                    </a:lnTo>
                    <a:lnTo>
                      <a:pt x="5" y="96"/>
                    </a:lnTo>
                    <a:lnTo>
                      <a:pt x="2" y="121"/>
                    </a:lnTo>
                    <a:lnTo>
                      <a:pt x="0" y="158"/>
                    </a:lnTo>
                    <a:lnTo>
                      <a:pt x="4" y="194"/>
                    </a:lnTo>
                    <a:lnTo>
                      <a:pt x="47" y="299"/>
                    </a:lnTo>
                    <a:lnTo>
                      <a:pt x="67" y="322"/>
                    </a:lnTo>
                    <a:lnTo>
                      <a:pt x="81" y="339"/>
                    </a:lnTo>
                    <a:lnTo>
                      <a:pt x="98" y="354"/>
                    </a:lnTo>
                    <a:lnTo>
                      <a:pt x="117" y="364"/>
                    </a:lnTo>
                    <a:lnTo>
                      <a:pt x="136" y="374"/>
                    </a:lnTo>
                    <a:lnTo>
                      <a:pt x="156" y="379"/>
                    </a:lnTo>
                    <a:lnTo>
                      <a:pt x="177" y="382"/>
                    </a:lnTo>
                    <a:lnTo>
                      <a:pt x="195" y="381"/>
                    </a:lnTo>
                    <a:lnTo>
                      <a:pt x="212" y="376"/>
                    </a:lnTo>
                    <a:lnTo>
                      <a:pt x="232" y="364"/>
                    </a:lnTo>
                    <a:lnTo>
                      <a:pt x="247" y="349"/>
                    </a:lnTo>
                    <a:lnTo>
                      <a:pt x="260" y="329"/>
                    </a:lnTo>
                    <a:lnTo>
                      <a:pt x="272" y="308"/>
                    </a:lnTo>
                    <a:lnTo>
                      <a:pt x="291" y="268"/>
                    </a:lnTo>
                    <a:lnTo>
                      <a:pt x="309" y="230"/>
                    </a:lnTo>
                    <a:lnTo>
                      <a:pt x="330" y="182"/>
                    </a:lnTo>
                    <a:lnTo>
                      <a:pt x="355" y="141"/>
                    </a:lnTo>
                    <a:lnTo>
                      <a:pt x="419" y="47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54" name="Line 106"/>
              <p:cNvSpPr>
                <a:spLocks noChangeShapeType="1"/>
              </p:cNvSpPr>
              <p:nvPr/>
            </p:nvSpPr>
            <p:spPr bwMode="auto">
              <a:xfrm flipH="1">
                <a:off x="1497" y="3129"/>
                <a:ext cx="196" cy="9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55" name="Group 107"/>
            <p:cNvGrpSpPr>
              <a:grpSpLocks/>
            </p:cNvGrpSpPr>
            <p:nvPr/>
          </p:nvGrpSpPr>
          <p:grpSpPr bwMode="auto">
            <a:xfrm>
              <a:off x="3691" y="2366"/>
              <a:ext cx="345" cy="263"/>
              <a:chOff x="1255" y="2462"/>
              <a:chExt cx="345" cy="263"/>
            </a:xfrm>
          </p:grpSpPr>
          <p:sp>
            <p:nvSpPr>
              <p:cNvPr id="442456" name="Freeform 108"/>
              <p:cNvSpPr>
                <a:spLocks/>
              </p:cNvSpPr>
              <p:nvPr/>
            </p:nvSpPr>
            <p:spPr bwMode="auto">
              <a:xfrm>
                <a:off x="1318" y="2462"/>
                <a:ext cx="282" cy="258"/>
              </a:xfrm>
              <a:custGeom>
                <a:avLst/>
                <a:gdLst>
                  <a:gd name="T0" fmla="*/ 563 w 563"/>
                  <a:gd name="T1" fmla="*/ 64 h 514"/>
                  <a:gd name="T2" fmla="*/ 450 w 563"/>
                  <a:gd name="T3" fmla="*/ 60 h 514"/>
                  <a:gd name="T4" fmla="*/ 391 w 563"/>
                  <a:gd name="T5" fmla="*/ 51 h 514"/>
                  <a:gd name="T6" fmla="*/ 331 w 563"/>
                  <a:gd name="T7" fmla="*/ 36 h 514"/>
                  <a:gd name="T8" fmla="*/ 266 w 563"/>
                  <a:gd name="T9" fmla="*/ 18 h 514"/>
                  <a:gd name="T10" fmla="*/ 213 w 563"/>
                  <a:gd name="T11" fmla="*/ 4 h 514"/>
                  <a:gd name="T12" fmla="*/ 177 w 563"/>
                  <a:gd name="T13" fmla="*/ 0 h 514"/>
                  <a:gd name="T14" fmla="*/ 143 w 563"/>
                  <a:gd name="T15" fmla="*/ 0 h 514"/>
                  <a:gd name="T16" fmla="*/ 109 w 563"/>
                  <a:gd name="T17" fmla="*/ 8 h 514"/>
                  <a:gd name="T18" fmla="*/ 79 w 563"/>
                  <a:gd name="T19" fmla="*/ 26 h 514"/>
                  <a:gd name="T20" fmla="*/ 60 w 563"/>
                  <a:gd name="T21" fmla="*/ 40 h 514"/>
                  <a:gd name="T22" fmla="*/ 41 w 563"/>
                  <a:gd name="T23" fmla="*/ 64 h 514"/>
                  <a:gd name="T24" fmla="*/ 30 w 563"/>
                  <a:gd name="T25" fmla="*/ 82 h 514"/>
                  <a:gd name="T26" fmla="*/ 15 w 563"/>
                  <a:gd name="T27" fmla="*/ 106 h 514"/>
                  <a:gd name="T28" fmla="*/ 7 w 563"/>
                  <a:gd name="T29" fmla="*/ 129 h 514"/>
                  <a:gd name="T30" fmla="*/ 2 w 563"/>
                  <a:gd name="T31" fmla="*/ 163 h 514"/>
                  <a:gd name="T32" fmla="*/ 0 w 563"/>
                  <a:gd name="T33" fmla="*/ 214 h 514"/>
                  <a:gd name="T34" fmla="*/ 6 w 563"/>
                  <a:gd name="T35" fmla="*/ 263 h 514"/>
                  <a:gd name="T36" fmla="*/ 63 w 563"/>
                  <a:gd name="T37" fmla="*/ 402 h 514"/>
                  <a:gd name="T38" fmla="*/ 89 w 563"/>
                  <a:gd name="T39" fmla="*/ 434 h 514"/>
                  <a:gd name="T40" fmla="*/ 109 w 563"/>
                  <a:gd name="T41" fmla="*/ 456 h 514"/>
                  <a:gd name="T42" fmla="*/ 132 w 563"/>
                  <a:gd name="T43" fmla="*/ 476 h 514"/>
                  <a:gd name="T44" fmla="*/ 157 w 563"/>
                  <a:gd name="T45" fmla="*/ 489 h 514"/>
                  <a:gd name="T46" fmla="*/ 183 w 563"/>
                  <a:gd name="T47" fmla="*/ 503 h 514"/>
                  <a:gd name="T48" fmla="*/ 209 w 563"/>
                  <a:gd name="T49" fmla="*/ 510 h 514"/>
                  <a:gd name="T50" fmla="*/ 237 w 563"/>
                  <a:gd name="T51" fmla="*/ 514 h 514"/>
                  <a:gd name="T52" fmla="*/ 262 w 563"/>
                  <a:gd name="T53" fmla="*/ 512 h 514"/>
                  <a:gd name="T54" fmla="*/ 285 w 563"/>
                  <a:gd name="T55" fmla="*/ 506 h 514"/>
                  <a:gd name="T56" fmla="*/ 311 w 563"/>
                  <a:gd name="T57" fmla="*/ 489 h 514"/>
                  <a:gd name="T58" fmla="*/ 331 w 563"/>
                  <a:gd name="T59" fmla="*/ 469 h 514"/>
                  <a:gd name="T60" fmla="*/ 349 w 563"/>
                  <a:gd name="T61" fmla="*/ 444 h 514"/>
                  <a:gd name="T62" fmla="*/ 365 w 563"/>
                  <a:gd name="T63" fmla="*/ 414 h 514"/>
                  <a:gd name="T64" fmla="*/ 391 w 563"/>
                  <a:gd name="T65" fmla="*/ 360 h 514"/>
                  <a:gd name="T66" fmla="*/ 414 w 563"/>
                  <a:gd name="T67" fmla="*/ 310 h 514"/>
                  <a:gd name="T68" fmla="*/ 443 w 563"/>
                  <a:gd name="T69" fmla="*/ 246 h 514"/>
                  <a:gd name="T70" fmla="*/ 477 w 563"/>
                  <a:gd name="T71" fmla="*/ 192 h 514"/>
                  <a:gd name="T72" fmla="*/ 563 w 563"/>
                  <a:gd name="T73" fmla="*/ 64 h 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4"/>
                  <a:gd name="T113" fmla="*/ 563 w 563"/>
                  <a:gd name="T114" fmla="*/ 514 h 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4">
                    <a:moveTo>
                      <a:pt x="563" y="64"/>
                    </a:moveTo>
                    <a:lnTo>
                      <a:pt x="450" y="60"/>
                    </a:lnTo>
                    <a:lnTo>
                      <a:pt x="391" y="51"/>
                    </a:lnTo>
                    <a:lnTo>
                      <a:pt x="331" y="36"/>
                    </a:lnTo>
                    <a:lnTo>
                      <a:pt x="266" y="18"/>
                    </a:lnTo>
                    <a:lnTo>
                      <a:pt x="213" y="4"/>
                    </a:lnTo>
                    <a:lnTo>
                      <a:pt x="177" y="0"/>
                    </a:lnTo>
                    <a:lnTo>
                      <a:pt x="143" y="0"/>
                    </a:lnTo>
                    <a:lnTo>
                      <a:pt x="109" y="8"/>
                    </a:lnTo>
                    <a:lnTo>
                      <a:pt x="79" y="26"/>
                    </a:lnTo>
                    <a:lnTo>
                      <a:pt x="60" y="40"/>
                    </a:lnTo>
                    <a:lnTo>
                      <a:pt x="41" y="64"/>
                    </a:lnTo>
                    <a:lnTo>
                      <a:pt x="30" y="82"/>
                    </a:lnTo>
                    <a:lnTo>
                      <a:pt x="15" y="106"/>
                    </a:lnTo>
                    <a:lnTo>
                      <a:pt x="7" y="129"/>
                    </a:lnTo>
                    <a:lnTo>
                      <a:pt x="2" y="163"/>
                    </a:lnTo>
                    <a:lnTo>
                      <a:pt x="0" y="214"/>
                    </a:lnTo>
                    <a:lnTo>
                      <a:pt x="6" y="263"/>
                    </a:lnTo>
                    <a:lnTo>
                      <a:pt x="63" y="402"/>
                    </a:lnTo>
                    <a:lnTo>
                      <a:pt x="89" y="434"/>
                    </a:lnTo>
                    <a:lnTo>
                      <a:pt x="109" y="456"/>
                    </a:lnTo>
                    <a:lnTo>
                      <a:pt x="132" y="476"/>
                    </a:lnTo>
                    <a:lnTo>
                      <a:pt x="157" y="489"/>
                    </a:lnTo>
                    <a:lnTo>
                      <a:pt x="183" y="503"/>
                    </a:lnTo>
                    <a:lnTo>
                      <a:pt x="209" y="510"/>
                    </a:lnTo>
                    <a:lnTo>
                      <a:pt x="237" y="514"/>
                    </a:lnTo>
                    <a:lnTo>
                      <a:pt x="262" y="512"/>
                    </a:lnTo>
                    <a:lnTo>
                      <a:pt x="285" y="506"/>
                    </a:lnTo>
                    <a:lnTo>
                      <a:pt x="311" y="489"/>
                    </a:lnTo>
                    <a:lnTo>
                      <a:pt x="331" y="469"/>
                    </a:lnTo>
                    <a:lnTo>
                      <a:pt x="349" y="444"/>
                    </a:lnTo>
                    <a:lnTo>
                      <a:pt x="365" y="414"/>
                    </a:lnTo>
                    <a:lnTo>
                      <a:pt x="391" y="360"/>
                    </a:lnTo>
                    <a:lnTo>
                      <a:pt x="414" y="310"/>
                    </a:lnTo>
                    <a:lnTo>
                      <a:pt x="443" y="246"/>
                    </a:lnTo>
                    <a:lnTo>
                      <a:pt x="477" y="192"/>
                    </a:lnTo>
                    <a:lnTo>
                      <a:pt x="563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57" name="Freeform 109"/>
              <p:cNvSpPr>
                <a:spLocks/>
              </p:cNvSpPr>
              <p:nvPr/>
            </p:nvSpPr>
            <p:spPr bwMode="auto">
              <a:xfrm>
                <a:off x="1255" y="2496"/>
                <a:ext cx="344" cy="229"/>
              </a:xfrm>
              <a:custGeom>
                <a:avLst/>
                <a:gdLst>
                  <a:gd name="T0" fmla="*/ 689 w 689"/>
                  <a:gd name="T1" fmla="*/ 0 h 457"/>
                  <a:gd name="T2" fmla="*/ 154 w 689"/>
                  <a:gd name="T3" fmla="*/ 263 h 457"/>
                  <a:gd name="T4" fmla="*/ 108 w 689"/>
                  <a:gd name="T5" fmla="*/ 300 h 457"/>
                  <a:gd name="T6" fmla="*/ 85 w 689"/>
                  <a:gd name="T7" fmla="*/ 324 h 457"/>
                  <a:gd name="T8" fmla="*/ 70 w 689"/>
                  <a:gd name="T9" fmla="*/ 343 h 457"/>
                  <a:gd name="T10" fmla="*/ 51 w 689"/>
                  <a:gd name="T11" fmla="*/ 368 h 457"/>
                  <a:gd name="T12" fmla="*/ 34 w 689"/>
                  <a:gd name="T13" fmla="*/ 396 h 457"/>
                  <a:gd name="T14" fmla="*/ 15 w 689"/>
                  <a:gd name="T15" fmla="*/ 428 h 457"/>
                  <a:gd name="T16" fmla="*/ 0 w 689"/>
                  <a:gd name="T17" fmla="*/ 457 h 4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89"/>
                  <a:gd name="T28" fmla="*/ 0 h 457"/>
                  <a:gd name="T29" fmla="*/ 689 w 689"/>
                  <a:gd name="T30" fmla="*/ 457 h 4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89" h="457">
                    <a:moveTo>
                      <a:pt x="689" y="0"/>
                    </a:moveTo>
                    <a:lnTo>
                      <a:pt x="154" y="263"/>
                    </a:lnTo>
                    <a:lnTo>
                      <a:pt x="108" y="300"/>
                    </a:lnTo>
                    <a:lnTo>
                      <a:pt x="85" y="324"/>
                    </a:lnTo>
                    <a:lnTo>
                      <a:pt x="70" y="343"/>
                    </a:lnTo>
                    <a:lnTo>
                      <a:pt x="51" y="368"/>
                    </a:lnTo>
                    <a:lnTo>
                      <a:pt x="34" y="396"/>
                    </a:lnTo>
                    <a:lnTo>
                      <a:pt x="15" y="428"/>
                    </a:lnTo>
                    <a:lnTo>
                      <a:pt x="0" y="45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58" name="Group 110"/>
            <p:cNvGrpSpPr>
              <a:grpSpLocks/>
            </p:cNvGrpSpPr>
            <p:nvPr/>
          </p:nvGrpSpPr>
          <p:grpSpPr bwMode="auto">
            <a:xfrm>
              <a:off x="3691" y="2734"/>
              <a:ext cx="400" cy="257"/>
              <a:chOff x="1255" y="2830"/>
              <a:chExt cx="400" cy="257"/>
            </a:xfrm>
          </p:grpSpPr>
          <p:sp>
            <p:nvSpPr>
              <p:cNvPr id="442459" name="Freeform 111"/>
              <p:cNvSpPr>
                <a:spLocks/>
              </p:cNvSpPr>
              <p:nvPr/>
            </p:nvSpPr>
            <p:spPr bwMode="auto">
              <a:xfrm>
                <a:off x="1255" y="2924"/>
                <a:ext cx="146" cy="109"/>
              </a:xfrm>
              <a:custGeom>
                <a:avLst/>
                <a:gdLst>
                  <a:gd name="T0" fmla="*/ 293 w 293"/>
                  <a:gd name="T1" fmla="*/ 17 h 217"/>
                  <a:gd name="T2" fmla="*/ 213 w 293"/>
                  <a:gd name="T3" fmla="*/ 0 h 217"/>
                  <a:gd name="T4" fmla="*/ 188 w 293"/>
                  <a:gd name="T5" fmla="*/ 3 h 217"/>
                  <a:gd name="T6" fmla="*/ 164 w 293"/>
                  <a:gd name="T7" fmla="*/ 10 h 217"/>
                  <a:gd name="T8" fmla="*/ 142 w 293"/>
                  <a:gd name="T9" fmla="*/ 20 h 217"/>
                  <a:gd name="T10" fmla="*/ 119 w 293"/>
                  <a:gd name="T11" fmla="*/ 31 h 217"/>
                  <a:gd name="T12" fmla="*/ 102 w 293"/>
                  <a:gd name="T13" fmla="*/ 43 h 217"/>
                  <a:gd name="T14" fmla="*/ 85 w 293"/>
                  <a:gd name="T15" fmla="*/ 60 h 217"/>
                  <a:gd name="T16" fmla="*/ 70 w 293"/>
                  <a:gd name="T17" fmla="*/ 74 h 217"/>
                  <a:gd name="T18" fmla="*/ 56 w 293"/>
                  <a:gd name="T19" fmla="*/ 92 h 217"/>
                  <a:gd name="T20" fmla="*/ 41 w 293"/>
                  <a:gd name="T21" fmla="*/ 119 h 217"/>
                  <a:gd name="T22" fmla="*/ 29 w 293"/>
                  <a:gd name="T23" fmla="*/ 141 h 217"/>
                  <a:gd name="T24" fmla="*/ 14 w 293"/>
                  <a:gd name="T25" fmla="*/ 176 h 217"/>
                  <a:gd name="T26" fmla="*/ 0 w 293"/>
                  <a:gd name="T27" fmla="*/ 217 h 2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3"/>
                  <a:gd name="T43" fmla="*/ 0 h 217"/>
                  <a:gd name="T44" fmla="*/ 293 w 293"/>
                  <a:gd name="T45" fmla="*/ 217 h 2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3" h="217">
                    <a:moveTo>
                      <a:pt x="293" y="17"/>
                    </a:moveTo>
                    <a:lnTo>
                      <a:pt x="213" y="0"/>
                    </a:lnTo>
                    <a:lnTo>
                      <a:pt x="188" y="3"/>
                    </a:lnTo>
                    <a:lnTo>
                      <a:pt x="164" y="10"/>
                    </a:lnTo>
                    <a:lnTo>
                      <a:pt x="142" y="20"/>
                    </a:lnTo>
                    <a:lnTo>
                      <a:pt x="119" y="31"/>
                    </a:lnTo>
                    <a:lnTo>
                      <a:pt x="102" y="43"/>
                    </a:lnTo>
                    <a:lnTo>
                      <a:pt x="85" y="60"/>
                    </a:lnTo>
                    <a:lnTo>
                      <a:pt x="70" y="74"/>
                    </a:lnTo>
                    <a:lnTo>
                      <a:pt x="56" y="92"/>
                    </a:lnTo>
                    <a:lnTo>
                      <a:pt x="41" y="119"/>
                    </a:lnTo>
                    <a:lnTo>
                      <a:pt x="29" y="141"/>
                    </a:lnTo>
                    <a:lnTo>
                      <a:pt x="14" y="176"/>
                    </a:lnTo>
                    <a:lnTo>
                      <a:pt x="0" y="217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60" name="Group 112"/>
              <p:cNvGrpSpPr>
                <a:grpSpLocks/>
              </p:cNvGrpSpPr>
              <p:nvPr/>
            </p:nvGrpSpPr>
            <p:grpSpPr bwMode="auto">
              <a:xfrm>
                <a:off x="1373" y="2830"/>
                <a:ext cx="282" cy="257"/>
                <a:chOff x="1373" y="2830"/>
                <a:chExt cx="282" cy="257"/>
              </a:xfrm>
            </p:grpSpPr>
            <p:sp>
              <p:nvSpPr>
                <p:cNvPr id="442461" name="Freeform 113"/>
                <p:cNvSpPr>
                  <a:spLocks/>
                </p:cNvSpPr>
                <p:nvPr/>
              </p:nvSpPr>
              <p:spPr bwMode="auto">
                <a:xfrm>
                  <a:off x="1373" y="2830"/>
                  <a:ext cx="282" cy="257"/>
                </a:xfrm>
                <a:custGeom>
                  <a:avLst/>
                  <a:gdLst>
                    <a:gd name="T0" fmla="*/ 563 w 563"/>
                    <a:gd name="T1" fmla="*/ 451 h 515"/>
                    <a:gd name="T2" fmla="*/ 450 w 563"/>
                    <a:gd name="T3" fmla="*/ 455 h 515"/>
                    <a:gd name="T4" fmla="*/ 391 w 563"/>
                    <a:gd name="T5" fmla="*/ 463 h 515"/>
                    <a:gd name="T6" fmla="*/ 331 w 563"/>
                    <a:gd name="T7" fmla="*/ 479 h 515"/>
                    <a:gd name="T8" fmla="*/ 266 w 563"/>
                    <a:gd name="T9" fmla="*/ 497 h 515"/>
                    <a:gd name="T10" fmla="*/ 213 w 563"/>
                    <a:gd name="T11" fmla="*/ 511 h 515"/>
                    <a:gd name="T12" fmla="*/ 177 w 563"/>
                    <a:gd name="T13" fmla="*/ 515 h 515"/>
                    <a:gd name="T14" fmla="*/ 143 w 563"/>
                    <a:gd name="T15" fmla="*/ 515 h 515"/>
                    <a:gd name="T16" fmla="*/ 109 w 563"/>
                    <a:gd name="T17" fmla="*/ 506 h 515"/>
                    <a:gd name="T18" fmla="*/ 79 w 563"/>
                    <a:gd name="T19" fmla="*/ 488 h 515"/>
                    <a:gd name="T20" fmla="*/ 60 w 563"/>
                    <a:gd name="T21" fmla="*/ 474 h 515"/>
                    <a:gd name="T22" fmla="*/ 41 w 563"/>
                    <a:gd name="T23" fmla="*/ 451 h 515"/>
                    <a:gd name="T24" fmla="*/ 30 w 563"/>
                    <a:gd name="T25" fmla="*/ 433 h 515"/>
                    <a:gd name="T26" fmla="*/ 15 w 563"/>
                    <a:gd name="T27" fmla="*/ 409 h 515"/>
                    <a:gd name="T28" fmla="*/ 8 w 563"/>
                    <a:gd name="T29" fmla="*/ 385 h 515"/>
                    <a:gd name="T30" fmla="*/ 3 w 563"/>
                    <a:gd name="T31" fmla="*/ 352 h 515"/>
                    <a:gd name="T32" fmla="*/ 0 w 563"/>
                    <a:gd name="T33" fmla="*/ 301 h 515"/>
                    <a:gd name="T34" fmla="*/ 6 w 563"/>
                    <a:gd name="T35" fmla="*/ 252 h 515"/>
                    <a:gd name="T36" fmla="*/ 63 w 563"/>
                    <a:gd name="T37" fmla="*/ 113 h 515"/>
                    <a:gd name="T38" fmla="*/ 89 w 563"/>
                    <a:gd name="T39" fmla="*/ 81 h 515"/>
                    <a:gd name="T40" fmla="*/ 109 w 563"/>
                    <a:gd name="T41" fmla="*/ 59 h 515"/>
                    <a:gd name="T42" fmla="*/ 132 w 563"/>
                    <a:gd name="T43" fmla="*/ 39 h 515"/>
                    <a:gd name="T44" fmla="*/ 157 w 563"/>
                    <a:gd name="T45" fmla="*/ 25 h 515"/>
                    <a:gd name="T46" fmla="*/ 183 w 563"/>
                    <a:gd name="T47" fmla="*/ 11 h 515"/>
                    <a:gd name="T48" fmla="*/ 209 w 563"/>
                    <a:gd name="T49" fmla="*/ 4 h 515"/>
                    <a:gd name="T50" fmla="*/ 237 w 563"/>
                    <a:gd name="T51" fmla="*/ 0 h 515"/>
                    <a:gd name="T52" fmla="*/ 262 w 563"/>
                    <a:gd name="T53" fmla="*/ 3 h 515"/>
                    <a:gd name="T54" fmla="*/ 285 w 563"/>
                    <a:gd name="T55" fmla="*/ 9 h 515"/>
                    <a:gd name="T56" fmla="*/ 311 w 563"/>
                    <a:gd name="T57" fmla="*/ 25 h 515"/>
                    <a:gd name="T58" fmla="*/ 331 w 563"/>
                    <a:gd name="T59" fmla="*/ 46 h 515"/>
                    <a:gd name="T60" fmla="*/ 349 w 563"/>
                    <a:gd name="T61" fmla="*/ 71 h 515"/>
                    <a:gd name="T62" fmla="*/ 365 w 563"/>
                    <a:gd name="T63" fmla="*/ 100 h 515"/>
                    <a:gd name="T64" fmla="*/ 391 w 563"/>
                    <a:gd name="T65" fmla="*/ 155 h 515"/>
                    <a:gd name="T66" fmla="*/ 414 w 563"/>
                    <a:gd name="T67" fmla="*/ 205 h 515"/>
                    <a:gd name="T68" fmla="*/ 443 w 563"/>
                    <a:gd name="T69" fmla="*/ 269 h 515"/>
                    <a:gd name="T70" fmla="*/ 477 w 563"/>
                    <a:gd name="T71" fmla="*/ 323 h 515"/>
                    <a:gd name="T72" fmla="*/ 563 w 563"/>
                    <a:gd name="T73" fmla="*/ 451 h 51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63"/>
                    <a:gd name="T112" fmla="*/ 0 h 515"/>
                    <a:gd name="T113" fmla="*/ 563 w 563"/>
                    <a:gd name="T114" fmla="*/ 515 h 51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63" h="515">
                      <a:moveTo>
                        <a:pt x="563" y="451"/>
                      </a:moveTo>
                      <a:lnTo>
                        <a:pt x="450" y="455"/>
                      </a:lnTo>
                      <a:lnTo>
                        <a:pt x="391" y="463"/>
                      </a:lnTo>
                      <a:lnTo>
                        <a:pt x="331" y="479"/>
                      </a:lnTo>
                      <a:lnTo>
                        <a:pt x="266" y="497"/>
                      </a:lnTo>
                      <a:lnTo>
                        <a:pt x="213" y="511"/>
                      </a:lnTo>
                      <a:lnTo>
                        <a:pt x="177" y="515"/>
                      </a:lnTo>
                      <a:lnTo>
                        <a:pt x="143" y="515"/>
                      </a:lnTo>
                      <a:lnTo>
                        <a:pt x="109" y="506"/>
                      </a:lnTo>
                      <a:lnTo>
                        <a:pt x="79" y="488"/>
                      </a:lnTo>
                      <a:lnTo>
                        <a:pt x="60" y="474"/>
                      </a:lnTo>
                      <a:lnTo>
                        <a:pt x="41" y="451"/>
                      </a:lnTo>
                      <a:lnTo>
                        <a:pt x="30" y="433"/>
                      </a:lnTo>
                      <a:lnTo>
                        <a:pt x="15" y="409"/>
                      </a:lnTo>
                      <a:lnTo>
                        <a:pt x="8" y="385"/>
                      </a:lnTo>
                      <a:lnTo>
                        <a:pt x="3" y="352"/>
                      </a:lnTo>
                      <a:lnTo>
                        <a:pt x="0" y="301"/>
                      </a:lnTo>
                      <a:lnTo>
                        <a:pt x="6" y="252"/>
                      </a:lnTo>
                      <a:lnTo>
                        <a:pt x="63" y="113"/>
                      </a:lnTo>
                      <a:lnTo>
                        <a:pt x="89" y="81"/>
                      </a:lnTo>
                      <a:lnTo>
                        <a:pt x="109" y="59"/>
                      </a:lnTo>
                      <a:lnTo>
                        <a:pt x="132" y="39"/>
                      </a:lnTo>
                      <a:lnTo>
                        <a:pt x="157" y="25"/>
                      </a:lnTo>
                      <a:lnTo>
                        <a:pt x="183" y="11"/>
                      </a:lnTo>
                      <a:lnTo>
                        <a:pt x="209" y="4"/>
                      </a:lnTo>
                      <a:lnTo>
                        <a:pt x="237" y="0"/>
                      </a:lnTo>
                      <a:lnTo>
                        <a:pt x="262" y="3"/>
                      </a:lnTo>
                      <a:lnTo>
                        <a:pt x="285" y="9"/>
                      </a:lnTo>
                      <a:lnTo>
                        <a:pt x="311" y="25"/>
                      </a:lnTo>
                      <a:lnTo>
                        <a:pt x="331" y="46"/>
                      </a:lnTo>
                      <a:lnTo>
                        <a:pt x="349" y="71"/>
                      </a:lnTo>
                      <a:lnTo>
                        <a:pt x="365" y="100"/>
                      </a:lnTo>
                      <a:lnTo>
                        <a:pt x="391" y="155"/>
                      </a:lnTo>
                      <a:lnTo>
                        <a:pt x="414" y="205"/>
                      </a:lnTo>
                      <a:lnTo>
                        <a:pt x="443" y="269"/>
                      </a:lnTo>
                      <a:lnTo>
                        <a:pt x="477" y="323"/>
                      </a:lnTo>
                      <a:lnTo>
                        <a:pt x="563" y="451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62" name="Line 114"/>
                <p:cNvSpPr>
                  <a:spLocks noChangeShapeType="1"/>
                </p:cNvSpPr>
                <p:nvPr/>
              </p:nvSpPr>
              <p:spPr bwMode="auto">
                <a:xfrm flipH="1" flipV="1">
                  <a:off x="1391" y="2925"/>
                  <a:ext cx="262" cy="129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63" name="Group 115"/>
            <p:cNvGrpSpPr>
              <a:grpSpLocks/>
            </p:cNvGrpSpPr>
            <p:nvPr/>
          </p:nvGrpSpPr>
          <p:grpSpPr bwMode="auto">
            <a:xfrm>
              <a:off x="4797" y="2059"/>
              <a:ext cx="227" cy="1570"/>
              <a:chOff x="2361" y="2155"/>
              <a:chExt cx="227" cy="1570"/>
            </a:xfrm>
          </p:grpSpPr>
          <p:sp>
            <p:nvSpPr>
              <p:cNvPr id="442464" name="Freeform 116"/>
              <p:cNvSpPr>
                <a:spLocks/>
              </p:cNvSpPr>
              <p:nvPr/>
            </p:nvSpPr>
            <p:spPr bwMode="auto">
              <a:xfrm>
                <a:off x="2361" y="2155"/>
                <a:ext cx="227" cy="334"/>
              </a:xfrm>
              <a:custGeom>
                <a:avLst/>
                <a:gdLst>
                  <a:gd name="T0" fmla="*/ 228 w 453"/>
                  <a:gd name="T1" fmla="*/ 0 h 666"/>
                  <a:gd name="T2" fmla="*/ 282 w 453"/>
                  <a:gd name="T3" fmla="*/ 134 h 666"/>
                  <a:gd name="T4" fmla="*/ 313 w 453"/>
                  <a:gd name="T5" fmla="*/ 195 h 666"/>
                  <a:gd name="T6" fmla="*/ 347 w 453"/>
                  <a:gd name="T7" fmla="*/ 248 h 666"/>
                  <a:gd name="T8" fmla="*/ 377 w 453"/>
                  <a:gd name="T9" fmla="*/ 291 h 666"/>
                  <a:gd name="T10" fmla="*/ 399 w 453"/>
                  <a:gd name="T11" fmla="*/ 323 h 666"/>
                  <a:gd name="T12" fmla="*/ 423 w 453"/>
                  <a:gd name="T13" fmla="*/ 359 h 666"/>
                  <a:gd name="T14" fmla="*/ 438 w 453"/>
                  <a:gd name="T15" fmla="*/ 396 h 666"/>
                  <a:gd name="T16" fmla="*/ 449 w 453"/>
                  <a:gd name="T17" fmla="*/ 425 h 666"/>
                  <a:gd name="T18" fmla="*/ 453 w 453"/>
                  <a:gd name="T19" fmla="*/ 464 h 666"/>
                  <a:gd name="T20" fmla="*/ 450 w 453"/>
                  <a:gd name="T21" fmla="*/ 505 h 666"/>
                  <a:gd name="T22" fmla="*/ 440 w 453"/>
                  <a:gd name="T23" fmla="*/ 542 h 666"/>
                  <a:gd name="T24" fmla="*/ 423 w 453"/>
                  <a:gd name="T25" fmla="*/ 579 h 666"/>
                  <a:gd name="T26" fmla="*/ 402 w 453"/>
                  <a:gd name="T27" fmla="*/ 606 h 666"/>
                  <a:gd name="T28" fmla="*/ 382 w 453"/>
                  <a:gd name="T29" fmla="*/ 626 h 666"/>
                  <a:gd name="T30" fmla="*/ 350 w 453"/>
                  <a:gd name="T31" fmla="*/ 647 h 666"/>
                  <a:gd name="T32" fmla="*/ 307 w 453"/>
                  <a:gd name="T33" fmla="*/ 662 h 666"/>
                  <a:gd name="T34" fmla="*/ 273 w 453"/>
                  <a:gd name="T35" fmla="*/ 666 h 666"/>
                  <a:gd name="T36" fmla="*/ 194 w 453"/>
                  <a:gd name="T37" fmla="*/ 666 h 666"/>
                  <a:gd name="T38" fmla="*/ 147 w 453"/>
                  <a:gd name="T39" fmla="*/ 664 h 666"/>
                  <a:gd name="T40" fmla="*/ 110 w 453"/>
                  <a:gd name="T41" fmla="*/ 650 h 666"/>
                  <a:gd name="T42" fmla="*/ 76 w 453"/>
                  <a:gd name="T43" fmla="*/ 630 h 666"/>
                  <a:gd name="T44" fmla="*/ 45 w 453"/>
                  <a:gd name="T45" fmla="*/ 599 h 666"/>
                  <a:gd name="T46" fmla="*/ 22 w 453"/>
                  <a:gd name="T47" fmla="*/ 559 h 666"/>
                  <a:gd name="T48" fmla="*/ 7 w 453"/>
                  <a:gd name="T49" fmla="*/ 521 h 666"/>
                  <a:gd name="T50" fmla="*/ 0 w 453"/>
                  <a:gd name="T51" fmla="*/ 470 h 666"/>
                  <a:gd name="T52" fmla="*/ 1 w 453"/>
                  <a:gd name="T53" fmla="*/ 433 h 666"/>
                  <a:gd name="T54" fmla="*/ 15 w 453"/>
                  <a:gd name="T55" fmla="*/ 389 h 666"/>
                  <a:gd name="T56" fmla="*/ 37 w 453"/>
                  <a:gd name="T57" fmla="*/ 344 h 666"/>
                  <a:gd name="T58" fmla="*/ 66 w 453"/>
                  <a:gd name="T59" fmla="*/ 303 h 666"/>
                  <a:gd name="T60" fmla="*/ 99 w 453"/>
                  <a:gd name="T61" fmla="*/ 260 h 666"/>
                  <a:gd name="T62" fmla="*/ 137 w 453"/>
                  <a:gd name="T63" fmla="*/ 199 h 666"/>
                  <a:gd name="T64" fmla="*/ 168 w 453"/>
                  <a:gd name="T65" fmla="*/ 137 h 666"/>
                  <a:gd name="T66" fmla="*/ 228 w 453"/>
                  <a:gd name="T67" fmla="*/ 0 h 6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3"/>
                  <a:gd name="T103" fmla="*/ 0 h 666"/>
                  <a:gd name="T104" fmla="*/ 453 w 453"/>
                  <a:gd name="T105" fmla="*/ 666 h 6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3" h="666">
                    <a:moveTo>
                      <a:pt x="228" y="0"/>
                    </a:moveTo>
                    <a:lnTo>
                      <a:pt x="282" y="134"/>
                    </a:lnTo>
                    <a:lnTo>
                      <a:pt x="313" y="195"/>
                    </a:lnTo>
                    <a:lnTo>
                      <a:pt x="347" y="248"/>
                    </a:lnTo>
                    <a:lnTo>
                      <a:pt x="377" y="291"/>
                    </a:lnTo>
                    <a:lnTo>
                      <a:pt x="399" y="323"/>
                    </a:lnTo>
                    <a:lnTo>
                      <a:pt x="423" y="359"/>
                    </a:lnTo>
                    <a:lnTo>
                      <a:pt x="438" y="396"/>
                    </a:lnTo>
                    <a:lnTo>
                      <a:pt x="449" y="425"/>
                    </a:lnTo>
                    <a:lnTo>
                      <a:pt x="453" y="464"/>
                    </a:lnTo>
                    <a:lnTo>
                      <a:pt x="450" y="505"/>
                    </a:lnTo>
                    <a:lnTo>
                      <a:pt x="440" y="542"/>
                    </a:lnTo>
                    <a:lnTo>
                      <a:pt x="423" y="579"/>
                    </a:lnTo>
                    <a:lnTo>
                      <a:pt x="402" y="606"/>
                    </a:lnTo>
                    <a:lnTo>
                      <a:pt x="382" y="626"/>
                    </a:lnTo>
                    <a:lnTo>
                      <a:pt x="350" y="647"/>
                    </a:lnTo>
                    <a:lnTo>
                      <a:pt x="307" y="662"/>
                    </a:lnTo>
                    <a:lnTo>
                      <a:pt x="273" y="666"/>
                    </a:lnTo>
                    <a:lnTo>
                      <a:pt x="194" y="666"/>
                    </a:lnTo>
                    <a:lnTo>
                      <a:pt x="147" y="664"/>
                    </a:lnTo>
                    <a:lnTo>
                      <a:pt x="110" y="650"/>
                    </a:lnTo>
                    <a:lnTo>
                      <a:pt x="76" y="630"/>
                    </a:lnTo>
                    <a:lnTo>
                      <a:pt x="45" y="599"/>
                    </a:lnTo>
                    <a:lnTo>
                      <a:pt x="22" y="559"/>
                    </a:lnTo>
                    <a:lnTo>
                      <a:pt x="7" y="521"/>
                    </a:lnTo>
                    <a:lnTo>
                      <a:pt x="0" y="470"/>
                    </a:lnTo>
                    <a:lnTo>
                      <a:pt x="1" y="433"/>
                    </a:lnTo>
                    <a:lnTo>
                      <a:pt x="15" y="389"/>
                    </a:lnTo>
                    <a:lnTo>
                      <a:pt x="37" y="344"/>
                    </a:lnTo>
                    <a:lnTo>
                      <a:pt x="66" y="303"/>
                    </a:lnTo>
                    <a:lnTo>
                      <a:pt x="99" y="260"/>
                    </a:lnTo>
                    <a:lnTo>
                      <a:pt x="137" y="199"/>
                    </a:lnTo>
                    <a:lnTo>
                      <a:pt x="168" y="13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65" name="Line 117"/>
              <p:cNvSpPr>
                <a:spLocks noChangeShapeType="1"/>
              </p:cNvSpPr>
              <p:nvPr/>
            </p:nvSpPr>
            <p:spPr bwMode="auto">
              <a:xfrm>
                <a:off x="2476" y="2165"/>
                <a:ext cx="1" cy="1560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66" name="Group 118"/>
            <p:cNvGrpSpPr>
              <a:grpSpLocks/>
            </p:cNvGrpSpPr>
            <p:nvPr/>
          </p:nvGrpSpPr>
          <p:grpSpPr bwMode="auto">
            <a:xfrm>
              <a:off x="4515" y="3015"/>
              <a:ext cx="189" cy="185"/>
              <a:chOff x="2079" y="3111"/>
              <a:chExt cx="189" cy="185"/>
            </a:xfrm>
          </p:grpSpPr>
          <p:sp>
            <p:nvSpPr>
              <p:cNvPr id="442467" name="Freeform 119"/>
              <p:cNvSpPr>
                <a:spLocks/>
              </p:cNvSpPr>
              <p:nvPr/>
            </p:nvSpPr>
            <p:spPr bwMode="auto">
              <a:xfrm>
                <a:off x="2079" y="3111"/>
                <a:ext cx="189" cy="185"/>
              </a:xfrm>
              <a:custGeom>
                <a:avLst/>
                <a:gdLst>
                  <a:gd name="T0" fmla="*/ 0 w 378"/>
                  <a:gd name="T1" fmla="*/ 45 h 370"/>
                  <a:gd name="T2" fmla="*/ 76 w 378"/>
                  <a:gd name="T3" fmla="*/ 43 h 370"/>
                  <a:gd name="T4" fmla="*/ 115 w 378"/>
                  <a:gd name="T5" fmla="*/ 36 h 370"/>
                  <a:gd name="T6" fmla="*/ 155 w 378"/>
                  <a:gd name="T7" fmla="*/ 25 h 370"/>
                  <a:gd name="T8" fmla="*/ 199 w 378"/>
                  <a:gd name="T9" fmla="*/ 12 h 370"/>
                  <a:gd name="T10" fmla="*/ 235 w 378"/>
                  <a:gd name="T11" fmla="*/ 2 h 370"/>
                  <a:gd name="T12" fmla="*/ 259 w 378"/>
                  <a:gd name="T13" fmla="*/ 0 h 370"/>
                  <a:gd name="T14" fmla="*/ 282 w 378"/>
                  <a:gd name="T15" fmla="*/ 0 h 370"/>
                  <a:gd name="T16" fmla="*/ 306 w 378"/>
                  <a:gd name="T17" fmla="*/ 5 h 370"/>
                  <a:gd name="T18" fmla="*/ 325 w 378"/>
                  <a:gd name="T19" fmla="*/ 19 h 370"/>
                  <a:gd name="T20" fmla="*/ 338 w 378"/>
                  <a:gd name="T21" fmla="*/ 28 h 370"/>
                  <a:gd name="T22" fmla="*/ 351 w 378"/>
                  <a:gd name="T23" fmla="*/ 45 h 370"/>
                  <a:gd name="T24" fmla="*/ 359 w 378"/>
                  <a:gd name="T25" fmla="*/ 58 h 370"/>
                  <a:gd name="T26" fmla="*/ 368 w 378"/>
                  <a:gd name="T27" fmla="*/ 75 h 370"/>
                  <a:gd name="T28" fmla="*/ 374 w 378"/>
                  <a:gd name="T29" fmla="*/ 93 h 370"/>
                  <a:gd name="T30" fmla="*/ 377 w 378"/>
                  <a:gd name="T31" fmla="*/ 117 h 370"/>
                  <a:gd name="T32" fmla="*/ 378 w 378"/>
                  <a:gd name="T33" fmla="*/ 153 h 370"/>
                  <a:gd name="T34" fmla="*/ 375 w 378"/>
                  <a:gd name="T35" fmla="*/ 188 h 370"/>
                  <a:gd name="T36" fmla="*/ 336 w 378"/>
                  <a:gd name="T37" fmla="*/ 289 h 370"/>
                  <a:gd name="T38" fmla="*/ 318 w 378"/>
                  <a:gd name="T39" fmla="*/ 312 h 370"/>
                  <a:gd name="T40" fmla="*/ 306 w 378"/>
                  <a:gd name="T41" fmla="*/ 328 h 370"/>
                  <a:gd name="T42" fmla="*/ 290 w 378"/>
                  <a:gd name="T43" fmla="*/ 343 h 370"/>
                  <a:gd name="T44" fmla="*/ 273 w 378"/>
                  <a:gd name="T45" fmla="*/ 352 h 370"/>
                  <a:gd name="T46" fmla="*/ 256 w 378"/>
                  <a:gd name="T47" fmla="*/ 362 h 370"/>
                  <a:gd name="T48" fmla="*/ 238 w 378"/>
                  <a:gd name="T49" fmla="*/ 367 h 370"/>
                  <a:gd name="T50" fmla="*/ 218 w 378"/>
                  <a:gd name="T51" fmla="*/ 370 h 370"/>
                  <a:gd name="T52" fmla="*/ 203 w 378"/>
                  <a:gd name="T53" fmla="*/ 369 h 370"/>
                  <a:gd name="T54" fmla="*/ 187 w 378"/>
                  <a:gd name="T55" fmla="*/ 365 h 370"/>
                  <a:gd name="T56" fmla="*/ 169 w 378"/>
                  <a:gd name="T57" fmla="*/ 352 h 370"/>
                  <a:gd name="T58" fmla="*/ 155 w 378"/>
                  <a:gd name="T59" fmla="*/ 338 h 370"/>
                  <a:gd name="T60" fmla="*/ 144 w 378"/>
                  <a:gd name="T61" fmla="*/ 319 h 370"/>
                  <a:gd name="T62" fmla="*/ 132 w 378"/>
                  <a:gd name="T63" fmla="*/ 299 h 370"/>
                  <a:gd name="T64" fmla="*/ 115 w 378"/>
                  <a:gd name="T65" fmla="*/ 260 h 370"/>
                  <a:gd name="T66" fmla="*/ 99 w 378"/>
                  <a:gd name="T67" fmla="*/ 223 h 370"/>
                  <a:gd name="T68" fmla="*/ 80 w 378"/>
                  <a:gd name="T69" fmla="*/ 176 h 370"/>
                  <a:gd name="T70" fmla="*/ 57 w 378"/>
                  <a:gd name="T71" fmla="*/ 137 h 370"/>
                  <a:gd name="T72" fmla="*/ 0 w 378"/>
                  <a:gd name="T73" fmla="*/ 45 h 3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0"/>
                  <a:gd name="T113" fmla="*/ 378 w 378"/>
                  <a:gd name="T114" fmla="*/ 370 h 3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0">
                    <a:moveTo>
                      <a:pt x="0" y="45"/>
                    </a:moveTo>
                    <a:lnTo>
                      <a:pt x="76" y="43"/>
                    </a:lnTo>
                    <a:lnTo>
                      <a:pt x="115" y="36"/>
                    </a:lnTo>
                    <a:lnTo>
                      <a:pt x="155" y="25"/>
                    </a:lnTo>
                    <a:lnTo>
                      <a:pt x="199" y="12"/>
                    </a:lnTo>
                    <a:lnTo>
                      <a:pt x="235" y="2"/>
                    </a:lnTo>
                    <a:lnTo>
                      <a:pt x="259" y="0"/>
                    </a:lnTo>
                    <a:lnTo>
                      <a:pt x="282" y="0"/>
                    </a:lnTo>
                    <a:lnTo>
                      <a:pt x="306" y="5"/>
                    </a:lnTo>
                    <a:lnTo>
                      <a:pt x="325" y="19"/>
                    </a:lnTo>
                    <a:lnTo>
                      <a:pt x="338" y="28"/>
                    </a:lnTo>
                    <a:lnTo>
                      <a:pt x="351" y="45"/>
                    </a:lnTo>
                    <a:lnTo>
                      <a:pt x="359" y="58"/>
                    </a:lnTo>
                    <a:lnTo>
                      <a:pt x="368" y="75"/>
                    </a:lnTo>
                    <a:lnTo>
                      <a:pt x="374" y="93"/>
                    </a:lnTo>
                    <a:lnTo>
                      <a:pt x="377" y="117"/>
                    </a:lnTo>
                    <a:lnTo>
                      <a:pt x="378" y="153"/>
                    </a:lnTo>
                    <a:lnTo>
                      <a:pt x="375" y="188"/>
                    </a:lnTo>
                    <a:lnTo>
                      <a:pt x="336" y="289"/>
                    </a:lnTo>
                    <a:lnTo>
                      <a:pt x="318" y="312"/>
                    </a:lnTo>
                    <a:lnTo>
                      <a:pt x="306" y="328"/>
                    </a:lnTo>
                    <a:lnTo>
                      <a:pt x="290" y="343"/>
                    </a:lnTo>
                    <a:lnTo>
                      <a:pt x="273" y="352"/>
                    </a:lnTo>
                    <a:lnTo>
                      <a:pt x="256" y="362"/>
                    </a:lnTo>
                    <a:lnTo>
                      <a:pt x="238" y="367"/>
                    </a:lnTo>
                    <a:lnTo>
                      <a:pt x="218" y="370"/>
                    </a:lnTo>
                    <a:lnTo>
                      <a:pt x="203" y="369"/>
                    </a:lnTo>
                    <a:lnTo>
                      <a:pt x="187" y="365"/>
                    </a:lnTo>
                    <a:lnTo>
                      <a:pt x="169" y="352"/>
                    </a:lnTo>
                    <a:lnTo>
                      <a:pt x="155" y="338"/>
                    </a:lnTo>
                    <a:lnTo>
                      <a:pt x="144" y="319"/>
                    </a:lnTo>
                    <a:lnTo>
                      <a:pt x="132" y="299"/>
                    </a:lnTo>
                    <a:lnTo>
                      <a:pt x="115" y="260"/>
                    </a:lnTo>
                    <a:lnTo>
                      <a:pt x="99" y="223"/>
                    </a:lnTo>
                    <a:lnTo>
                      <a:pt x="80" y="176"/>
                    </a:lnTo>
                    <a:lnTo>
                      <a:pt x="57" y="137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68" name="Line 120"/>
              <p:cNvSpPr>
                <a:spLocks noChangeShapeType="1"/>
              </p:cNvSpPr>
              <p:nvPr/>
            </p:nvSpPr>
            <p:spPr bwMode="auto">
              <a:xfrm>
                <a:off x="2079" y="3135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69" name="Group 121"/>
            <p:cNvGrpSpPr>
              <a:grpSpLocks/>
            </p:cNvGrpSpPr>
            <p:nvPr/>
          </p:nvGrpSpPr>
          <p:grpSpPr bwMode="auto">
            <a:xfrm>
              <a:off x="4600" y="2394"/>
              <a:ext cx="312" cy="254"/>
              <a:chOff x="2164" y="2490"/>
              <a:chExt cx="312" cy="254"/>
            </a:xfrm>
          </p:grpSpPr>
          <p:sp>
            <p:nvSpPr>
              <p:cNvPr id="442470" name="Freeform 122"/>
              <p:cNvSpPr>
                <a:spLocks/>
              </p:cNvSpPr>
              <p:nvPr/>
            </p:nvSpPr>
            <p:spPr bwMode="auto">
              <a:xfrm>
                <a:off x="2164" y="2490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8 h 498"/>
                  <a:gd name="T4" fmla="*/ 155 w 508"/>
                  <a:gd name="T5" fmla="*/ 50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6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2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4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9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6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8"/>
                    </a:lnTo>
                    <a:lnTo>
                      <a:pt x="155" y="50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6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2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4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9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71" name="Freeform 123"/>
              <p:cNvSpPr>
                <a:spLocks/>
              </p:cNvSpPr>
              <p:nvPr/>
            </p:nvSpPr>
            <p:spPr bwMode="auto">
              <a:xfrm>
                <a:off x="2165" y="2522"/>
                <a:ext cx="311" cy="222"/>
              </a:xfrm>
              <a:custGeom>
                <a:avLst/>
                <a:gdLst>
                  <a:gd name="T0" fmla="*/ 0 w 622"/>
                  <a:gd name="T1" fmla="*/ 0 h 443"/>
                  <a:gd name="T2" fmla="*/ 483 w 622"/>
                  <a:gd name="T3" fmla="*/ 254 h 443"/>
                  <a:gd name="T4" fmla="*/ 525 w 622"/>
                  <a:gd name="T5" fmla="*/ 290 h 443"/>
                  <a:gd name="T6" fmla="*/ 545 w 622"/>
                  <a:gd name="T7" fmla="*/ 313 h 443"/>
                  <a:gd name="T8" fmla="*/ 559 w 622"/>
                  <a:gd name="T9" fmla="*/ 332 h 443"/>
                  <a:gd name="T10" fmla="*/ 576 w 622"/>
                  <a:gd name="T11" fmla="*/ 356 h 443"/>
                  <a:gd name="T12" fmla="*/ 591 w 622"/>
                  <a:gd name="T13" fmla="*/ 383 h 443"/>
                  <a:gd name="T14" fmla="*/ 608 w 622"/>
                  <a:gd name="T15" fmla="*/ 414 h 443"/>
                  <a:gd name="T16" fmla="*/ 622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0" y="0"/>
                    </a:moveTo>
                    <a:lnTo>
                      <a:pt x="483" y="254"/>
                    </a:lnTo>
                    <a:lnTo>
                      <a:pt x="525" y="290"/>
                    </a:lnTo>
                    <a:lnTo>
                      <a:pt x="545" y="313"/>
                    </a:lnTo>
                    <a:lnTo>
                      <a:pt x="559" y="332"/>
                    </a:lnTo>
                    <a:lnTo>
                      <a:pt x="576" y="356"/>
                    </a:lnTo>
                    <a:lnTo>
                      <a:pt x="591" y="383"/>
                    </a:lnTo>
                    <a:lnTo>
                      <a:pt x="608" y="414"/>
                    </a:lnTo>
                    <a:lnTo>
                      <a:pt x="622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72" name="Group 124"/>
            <p:cNvGrpSpPr>
              <a:grpSpLocks/>
            </p:cNvGrpSpPr>
            <p:nvPr/>
          </p:nvGrpSpPr>
          <p:grpSpPr bwMode="auto">
            <a:xfrm>
              <a:off x="4914" y="3066"/>
              <a:ext cx="606" cy="272"/>
              <a:chOff x="2478" y="3162"/>
              <a:chExt cx="606" cy="272"/>
            </a:xfrm>
          </p:grpSpPr>
          <p:sp>
            <p:nvSpPr>
              <p:cNvPr id="442473" name="Freeform 125"/>
              <p:cNvSpPr>
                <a:spLocks/>
              </p:cNvSpPr>
              <p:nvPr/>
            </p:nvSpPr>
            <p:spPr bwMode="auto">
              <a:xfrm>
                <a:off x="2478" y="3228"/>
                <a:ext cx="344" cy="132"/>
              </a:xfrm>
              <a:custGeom>
                <a:avLst/>
                <a:gdLst>
                  <a:gd name="T0" fmla="*/ 688 w 688"/>
                  <a:gd name="T1" fmla="*/ 100 h 262"/>
                  <a:gd name="T2" fmla="*/ 425 w 688"/>
                  <a:gd name="T3" fmla="*/ 3 h 262"/>
                  <a:gd name="T4" fmla="*/ 374 w 688"/>
                  <a:gd name="T5" fmla="*/ 0 h 262"/>
                  <a:gd name="T6" fmla="*/ 317 w 688"/>
                  <a:gd name="T7" fmla="*/ 8 h 262"/>
                  <a:gd name="T8" fmla="*/ 252 w 688"/>
                  <a:gd name="T9" fmla="*/ 32 h 262"/>
                  <a:gd name="T10" fmla="*/ 208 w 688"/>
                  <a:gd name="T11" fmla="*/ 56 h 262"/>
                  <a:gd name="T12" fmla="*/ 157 w 688"/>
                  <a:gd name="T13" fmla="*/ 85 h 262"/>
                  <a:gd name="T14" fmla="*/ 116 w 688"/>
                  <a:gd name="T15" fmla="*/ 109 h 262"/>
                  <a:gd name="T16" fmla="*/ 72 w 688"/>
                  <a:gd name="T17" fmla="*/ 162 h 262"/>
                  <a:gd name="T18" fmla="*/ 41 w 688"/>
                  <a:gd name="T19" fmla="*/ 206 h 262"/>
                  <a:gd name="T20" fmla="*/ 0 w 688"/>
                  <a:gd name="T21" fmla="*/ 262 h 2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8"/>
                  <a:gd name="T34" fmla="*/ 0 h 262"/>
                  <a:gd name="T35" fmla="*/ 688 w 688"/>
                  <a:gd name="T36" fmla="*/ 262 h 2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8" h="262">
                    <a:moveTo>
                      <a:pt x="688" y="100"/>
                    </a:moveTo>
                    <a:lnTo>
                      <a:pt x="425" y="3"/>
                    </a:lnTo>
                    <a:lnTo>
                      <a:pt x="374" y="0"/>
                    </a:lnTo>
                    <a:lnTo>
                      <a:pt x="317" y="8"/>
                    </a:lnTo>
                    <a:lnTo>
                      <a:pt x="252" y="32"/>
                    </a:lnTo>
                    <a:lnTo>
                      <a:pt x="208" y="56"/>
                    </a:lnTo>
                    <a:lnTo>
                      <a:pt x="157" y="85"/>
                    </a:lnTo>
                    <a:lnTo>
                      <a:pt x="116" y="109"/>
                    </a:lnTo>
                    <a:lnTo>
                      <a:pt x="72" y="162"/>
                    </a:lnTo>
                    <a:lnTo>
                      <a:pt x="41" y="206"/>
                    </a:lnTo>
                    <a:lnTo>
                      <a:pt x="0" y="26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74" name="Group 126"/>
              <p:cNvGrpSpPr>
                <a:grpSpLocks/>
              </p:cNvGrpSpPr>
              <p:nvPr/>
            </p:nvGrpSpPr>
            <p:grpSpPr bwMode="auto">
              <a:xfrm>
                <a:off x="2768" y="3162"/>
                <a:ext cx="316" cy="272"/>
                <a:chOff x="2768" y="3162"/>
                <a:chExt cx="316" cy="272"/>
              </a:xfrm>
            </p:grpSpPr>
            <p:sp>
              <p:nvSpPr>
                <p:cNvPr id="442475" name="Freeform 127"/>
                <p:cNvSpPr>
                  <a:spLocks/>
                </p:cNvSpPr>
                <p:nvPr/>
              </p:nvSpPr>
              <p:spPr bwMode="auto">
                <a:xfrm>
                  <a:off x="2768" y="3162"/>
                  <a:ext cx="316" cy="272"/>
                </a:xfrm>
                <a:custGeom>
                  <a:avLst/>
                  <a:gdLst>
                    <a:gd name="T0" fmla="*/ 633 w 633"/>
                    <a:gd name="T1" fmla="*/ 478 h 545"/>
                    <a:gd name="T2" fmla="*/ 506 w 633"/>
                    <a:gd name="T3" fmla="*/ 482 h 545"/>
                    <a:gd name="T4" fmla="*/ 440 w 633"/>
                    <a:gd name="T5" fmla="*/ 491 h 545"/>
                    <a:gd name="T6" fmla="*/ 372 w 633"/>
                    <a:gd name="T7" fmla="*/ 507 h 545"/>
                    <a:gd name="T8" fmla="*/ 299 w 633"/>
                    <a:gd name="T9" fmla="*/ 526 h 545"/>
                    <a:gd name="T10" fmla="*/ 240 w 633"/>
                    <a:gd name="T11" fmla="*/ 541 h 545"/>
                    <a:gd name="T12" fmla="*/ 199 w 633"/>
                    <a:gd name="T13" fmla="*/ 545 h 545"/>
                    <a:gd name="T14" fmla="*/ 160 w 633"/>
                    <a:gd name="T15" fmla="*/ 545 h 545"/>
                    <a:gd name="T16" fmla="*/ 123 w 633"/>
                    <a:gd name="T17" fmla="*/ 537 h 545"/>
                    <a:gd name="T18" fmla="*/ 89 w 633"/>
                    <a:gd name="T19" fmla="*/ 518 h 545"/>
                    <a:gd name="T20" fmla="*/ 68 w 633"/>
                    <a:gd name="T21" fmla="*/ 503 h 545"/>
                    <a:gd name="T22" fmla="*/ 47 w 633"/>
                    <a:gd name="T23" fmla="*/ 478 h 545"/>
                    <a:gd name="T24" fmla="*/ 34 w 633"/>
                    <a:gd name="T25" fmla="*/ 459 h 545"/>
                    <a:gd name="T26" fmla="*/ 17 w 633"/>
                    <a:gd name="T27" fmla="*/ 433 h 545"/>
                    <a:gd name="T28" fmla="*/ 9 w 633"/>
                    <a:gd name="T29" fmla="*/ 408 h 545"/>
                    <a:gd name="T30" fmla="*/ 3 w 633"/>
                    <a:gd name="T31" fmla="*/ 373 h 545"/>
                    <a:gd name="T32" fmla="*/ 0 w 633"/>
                    <a:gd name="T33" fmla="*/ 317 h 545"/>
                    <a:gd name="T34" fmla="*/ 7 w 633"/>
                    <a:gd name="T35" fmla="*/ 266 h 545"/>
                    <a:gd name="T36" fmla="*/ 71 w 633"/>
                    <a:gd name="T37" fmla="*/ 118 h 545"/>
                    <a:gd name="T38" fmla="*/ 100 w 633"/>
                    <a:gd name="T39" fmla="*/ 84 h 545"/>
                    <a:gd name="T40" fmla="*/ 123 w 633"/>
                    <a:gd name="T41" fmla="*/ 62 h 545"/>
                    <a:gd name="T42" fmla="*/ 148 w 633"/>
                    <a:gd name="T43" fmla="*/ 40 h 545"/>
                    <a:gd name="T44" fmla="*/ 176 w 633"/>
                    <a:gd name="T45" fmla="*/ 25 h 545"/>
                    <a:gd name="T46" fmla="*/ 206 w 633"/>
                    <a:gd name="T47" fmla="*/ 10 h 545"/>
                    <a:gd name="T48" fmla="*/ 235 w 633"/>
                    <a:gd name="T49" fmla="*/ 4 h 545"/>
                    <a:gd name="T50" fmla="*/ 267 w 633"/>
                    <a:gd name="T51" fmla="*/ 0 h 545"/>
                    <a:gd name="T52" fmla="*/ 295 w 633"/>
                    <a:gd name="T53" fmla="*/ 2 h 545"/>
                    <a:gd name="T54" fmla="*/ 320 w 633"/>
                    <a:gd name="T55" fmla="*/ 8 h 545"/>
                    <a:gd name="T56" fmla="*/ 350 w 633"/>
                    <a:gd name="T57" fmla="*/ 25 h 545"/>
                    <a:gd name="T58" fmla="*/ 372 w 633"/>
                    <a:gd name="T59" fmla="*/ 48 h 545"/>
                    <a:gd name="T60" fmla="*/ 393 w 633"/>
                    <a:gd name="T61" fmla="*/ 74 h 545"/>
                    <a:gd name="T62" fmla="*/ 411 w 633"/>
                    <a:gd name="T63" fmla="*/ 105 h 545"/>
                    <a:gd name="T64" fmla="*/ 440 w 633"/>
                    <a:gd name="T65" fmla="*/ 163 h 545"/>
                    <a:gd name="T66" fmla="*/ 465 w 633"/>
                    <a:gd name="T67" fmla="*/ 216 h 545"/>
                    <a:gd name="T68" fmla="*/ 498 w 633"/>
                    <a:gd name="T69" fmla="*/ 284 h 545"/>
                    <a:gd name="T70" fmla="*/ 537 w 633"/>
                    <a:gd name="T71" fmla="*/ 342 h 545"/>
                    <a:gd name="T72" fmla="*/ 633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633" y="478"/>
                      </a:moveTo>
                      <a:lnTo>
                        <a:pt x="506" y="482"/>
                      </a:lnTo>
                      <a:lnTo>
                        <a:pt x="440" y="491"/>
                      </a:lnTo>
                      <a:lnTo>
                        <a:pt x="372" y="507"/>
                      </a:lnTo>
                      <a:lnTo>
                        <a:pt x="299" y="526"/>
                      </a:lnTo>
                      <a:lnTo>
                        <a:pt x="240" y="541"/>
                      </a:lnTo>
                      <a:lnTo>
                        <a:pt x="199" y="545"/>
                      </a:lnTo>
                      <a:lnTo>
                        <a:pt x="160" y="545"/>
                      </a:lnTo>
                      <a:lnTo>
                        <a:pt x="123" y="537"/>
                      </a:lnTo>
                      <a:lnTo>
                        <a:pt x="89" y="518"/>
                      </a:lnTo>
                      <a:lnTo>
                        <a:pt x="68" y="503"/>
                      </a:lnTo>
                      <a:lnTo>
                        <a:pt x="47" y="478"/>
                      </a:lnTo>
                      <a:lnTo>
                        <a:pt x="34" y="459"/>
                      </a:lnTo>
                      <a:lnTo>
                        <a:pt x="17" y="433"/>
                      </a:lnTo>
                      <a:lnTo>
                        <a:pt x="9" y="408"/>
                      </a:lnTo>
                      <a:lnTo>
                        <a:pt x="3" y="373"/>
                      </a:lnTo>
                      <a:lnTo>
                        <a:pt x="0" y="317"/>
                      </a:lnTo>
                      <a:lnTo>
                        <a:pt x="7" y="266"/>
                      </a:lnTo>
                      <a:lnTo>
                        <a:pt x="71" y="118"/>
                      </a:lnTo>
                      <a:lnTo>
                        <a:pt x="100" y="84"/>
                      </a:lnTo>
                      <a:lnTo>
                        <a:pt x="123" y="62"/>
                      </a:lnTo>
                      <a:lnTo>
                        <a:pt x="148" y="40"/>
                      </a:lnTo>
                      <a:lnTo>
                        <a:pt x="176" y="25"/>
                      </a:lnTo>
                      <a:lnTo>
                        <a:pt x="206" y="10"/>
                      </a:lnTo>
                      <a:lnTo>
                        <a:pt x="235" y="4"/>
                      </a:lnTo>
                      <a:lnTo>
                        <a:pt x="267" y="0"/>
                      </a:lnTo>
                      <a:lnTo>
                        <a:pt x="295" y="2"/>
                      </a:lnTo>
                      <a:lnTo>
                        <a:pt x="320" y="8"/>
                      </a:lnTo>
                      <a:lnTo>
                        <a:pt x="350" y="25"/>
                      </a:lnTo>
                      <a:lnTo>
                        <a:pt x="372" y="48"/>
                      </a:lnTo>
                      <a:lnTo>
                        <a:pt x="393" y="74"/>
                      </a:lnTo>
                      <a:lnTo>
                        <a:pt x="411" y="105"/>
                      </a:lnTo>
                      <a:lnTo>
                        <a:pt x="440" y="163"/>
                      </a:lnTo>
                      <a:lnTo>
                        <a:pt x="465" y="216"/>
                      </a:lnTo>
                      <a:lnTo>
                        <a:pt x="498" y="284"/>
                      </a:lnTo>
                      <a:lnTo>
                        <a:pt x="537" y="342"/>
                      </a:lnTo>
                      <a:lnTo>
                        <a:pt x="633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76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2788" y="3263"/>
                  <a:ext cx="295" cy="136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77" name="Group 129"/>
            <p:cNvGrpSpPr>
              <a:grpSpLocks/>
            </p:cNvGrpSpPr>
            <p:nvPr/>
          </p:nvGrpSpPr>
          <p:grpSpPr bwMode="auto">
            <a:xfrm>
              <a:off x="5054" y="3140"/>
              <a:ext cx="214" cy="294"/>
              <a:chOff x="2618" y="3236"/>
              <a:chExt cx="214" cy="294"/>
            </a:xfrm>
          </p:grpSpPr>
          <p:sp>
            <p:nvSpPr>
              <p:cNvPr id="442478" name="Freeform 130"/>
              <p:cNvSpPr>
                <a:spLocks/>
              </p:cNvSpPr>
              <p:nvPr/>
            </p:nvSpPr>
            <p:spPr bwMode="auto">
              <a:xfrm>
                <a:off x="2618" y="3236"/>
                <a:ext cx="214" cy="294"/>
              </a:xfrm>
              <a:custGeom>
                <a:avLst/>
                <a:gdLst>
                  <a:gd name="T0" fmla="*/ 155 w 429"/>
                  <a:gd name="T1" fmla="*/ 0 h 588"/>
                  <a:gd name="T2" fmla="*/ 58 w 429"/>
                  <a:gd name="T3" fmla="*/ 79 h 588"/>
                  <a:gd name="T4" fmla="*/ 32 w 429"/>
                  <a:gd name="T5" fmla="*/ 113 h 588"/>
                  <a:gd name="T6" fmla="*/ 17 w 429"/>
                  <a:gd name="T7" fmla="*/ 152 h 588"/>
                  <a:gd name="T8" fmla="*/ 5 w 429"/>
                  <a:gd name="T9" fmla="*/ 188 h 588"/>
                  <a:gd name="T10" fmla="*/ 0 w 429"/>
                  <a:gd name="T11" fmla="*/ 226 h 588"/>
                  <a:gd name="T12" fmla="*/ 2 w 429"/>
                  <a:gd name="T13" fmla="*/ 273 h 588"/>
                  <a:gd name="T14" fmla="*/ 7 w 429"/>
                  <a:gd name="T15" fmla="*/ 309 h 588"/>
                  <a:gd name="T16" fmla="*/ 17 w 429"/>
                  <a:gd name="T17" fmla="*/ 339 h 588"/>
                  <a:gd name="T18" fmla="*/ 38 w 429"/>
                  <a:gd name="T19" fmla="*/ 366 h 588"/>
                  <a:gd name="T20" fmla="*/ 58 w 429"/>
                  <a:gd name="T21" fmla="*/ 386 h 588"/>
                  <a:gd name="T22" fmla="*/ 82 w 429"/>
                  <a:gd name="T23" fmla="*/ 404 h 588"/>
                  <a:gd name="T24" fmla="*/ 107 w 429"/>
                  <a:gd name="T25" fmla="*/ 418 h 588"/>
                  <a:gd name="T26" fmla="*/ 155 w 429"/>
                  <a:gd name="T27" fmla="*/ 436 h 588"/>
                  <a:gd name="T28" fmla="*/ 222 w 429"/>
                  <a:gd name="T29" fmla="*/ 463 h 588"/>
                  <a:gd name="T30" fmla="*/ 262 w 429"/>
                  <a:gd name="T31" fmla="*/ 479 h 588"/>
                  <a:gd name="T32" fmla="*/ 303 w 429"/>
                  <a:gd name="T33" fmla="*/ 503 h 588"/>
                  <a:gd name="T34" fmla="*/ 425 w 429"/>
                  <a:gd name="T35" fmla="*/ 588 h 588"/>
                  <a:gd name="T36" fmla="*/ 413 w 429"/>
                  <a:gd name="T37" fmla="*/ 447 h 588"/>
                  <a:gd name="T38" fmla="*/ 412 w 429"/>
                  <a:gd name="T39" fmla="*/ 378 h 588"/>
                  <a:gd name="T40" fmla="*/ 413 w 429"/>
                  <a:gd name="T41" fmla="*/ 323 h 588"/>
                  <a:gd name="T42" fmla="*/ 420 w 429"/>
                  <a:gd name="T43" fmla="*/ 269 h 588"/>
                  <a:gd name="T44" fmla="*/ 423 w 429"/>
                  <a:gd name="T45" fmla="*/ 229 h 588"/>
                  <a:gd name="T46" fmla="*/ 426 w 429"/>
                  <a:gd name="T47" fmla="*/ 180 h 588"/>
                  <a:gd name="T48" fmla="*/ 429 w 429"/>
                  <a:gd name="T49" fmla="*/ 144 h 588"/>
                  <a:gd name="T50" fmla="*/ 423 w 429"/>
                  <a:gd name="T51" fmla="*/ 105 h 588"/>
                  <a:gd name="T52" fmla="*/ 413 w 429"/>
                  <a:gd name="T53" fmla="*/ 71 h 588"/>
                  <a:gd name="T54" fmla="*/ 398 w 429"/>
                  <a:gd name="T55" fmla="*/ 43 h 588"/>
                  <a:gd name="T56" fmla="*/ 371 w 429"/>
                  <a:gd name="T57" fmla="*/ 12 h 588"/>
                  <a:gd name="T58" fmla="*/ 155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155" y="0"/>
                    </a:moveTo>
                    <a:lnTo>
                      <a:pt x="58" y="79"/>
                    </a:lnTo>
                    <a:lnTo>
                      <a:pt x="32" y="113"/>
                    </a:lnTo>
                    <a:lnTo>
                      <a:pt x="17" y="152"/>
                    </a:lnTo>
                    <a:lnTo>
                      <a:pt x="5" y="188"/>
                    </a:lnTo>
                    <a:lnTo>
                      <a:pt x="0" y="226"/>
                    </a:lnTo>
                    <a:lnTo>
                      <a:pt x="2" y="273"/>
                    </a:lnTo>
                    <a:lnTo>
                      <a:pt x="7" y="309"/>
                    </a:lnTo>
                    <a:lnTo>
                      <a:pt x="17" y="339"/>
                    </a:lnTo>
                    <a:lnTo>
                      <a:pt x="38" y="366"/>
                    </a:lnTo>
                    <a:lnTo>
                      <a:pt x="58" y="386"/>
                    </a:lnTo>
                    <a:lnTo>
                      <a:pt x="82" y="404"/>
                    </a:lnTo>
                    <a:lnTo>
                      <a:pt x="107" y="418"/>
                    </a:lnTo>
                    <a:lnTo>
                      <a:pt x="155" y="436"/>
                    </a:lnTo>
                    <a:lnTo>
                      <a:pt x="222" y="463"/>
                    </a:lnTo>
                    <a:lnTo>
                      <a:pt x="262" y="479"/>
                    </a:lnTo>
                    <a:lnTo>
                      <a:pt x="303" y="503"/>
                    </a:lnTo>
                    <a:lnTo>
                      <a:pt x="425" y="588"/>
                    </a:lnTo>
                    <a:lnTo>
                      <a:pt x="413" y="447"/>
                    </a:lnTo>
                    <a:lnTo>
                      <a:pt x="412" y="378"/>
                    </a:lnTo>
                    <a:lnTo>
                      <a:pt x="413" y="323"/>
                    </a:lnTo>
                    <a:lnTo>
                      <a:pt x="420" y="269"/>
                    </a:lnTo>
                    <a:lnTo>
                      <a:pt x="423" y="229"/>
                    </a:lnTo>
                    <a:lnTo>
                      <a:pt x="426" y="180"/>
                    </a:lnTo>
                    <a:lnTo>
                      <a:pt x="429" y="144"/>
                    </a:lnTo>
                    <a:lnTo>
                      <a:pt x="423" y="105"/>
                    </a:lnTo>
                    <a:lnTo>
                      <a:pt x="413" y="71"/>
                    </a:lnTo>
                    <a:lnTo>
                      <a:pt x="398" y="43"/>
                    </a:lnTo>
                    <a:lnTo>
                      <a:pt x="371" y="12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79" name="Line 131"/>
              <p:cNvSpPr>
                <a:spLocks noChangeShapeType="1"/>
              </p:cNvSpPr>
              <p:nvPr/>
            </p:nvSpPr>
            <p:spPr bwMode="auto">
              <a:xfrm>
                <a:off x="2679" y="3250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80" name="Group 132"/>
            <p:cNvGrpSpPr>
              <a:grpSpLocks/>
            </p:cNvGrpSpPr>
            <p:nvPr/>
          </p:nvGrpSpPr>
          <p:grpSpPr bwMode="auto">
            <a:xfrm>
              <a:off x="5120" y="3015"/>
              <a:ext cx="189" cy="185"/>
              <a:chOff x="2684" y="3111"/>
              <a:chExt cx="189" cy="185"/>
            </a:xfrm>
          </p:grpSpPr>
          <p:sp>
            <p:nvSpPr>
              <p:cNvPr id="442481" name="Freeform 133"/>
              <p:cNvSpPr>
                <a:spLocks/>
              </p:cNvSpPr>
              <p:nvPr/>
            </p:nvSpPr>
            <p:spPr bwMode="auto">
              <a:xfrm>
                <a:off x="2684" y="3111"/>
                <a:ext cx="189" cy="185"/>
              </a:xfrm>
              <a:custGeom>
                <a:avLst/>
                <a:gdLst>
                  <a:gd name="T0" fmla="*/ 378 w 378"/>
                  <a:gd name="T1" fmla="*/ 46 h 371"/>
                  <a:gd name="T2" fmla="*/ 302 w 378"/>
                  <a:gd name="T3" fmla="*/ 43 h 371"/>
                  <a:gd name="T4" fmla="*/ 263 w 378"/>
                  <a:gd name="T5" fmla="*/ 37 h 371"/>
                  <a:gd name="T6" fmla="*/ 223 w 378"/>
                  <a:gd name="T7" fmla="*/ 26 h 371"/>
                  <a:gd name="T8" fmla="*/ 179 w 378"/>
                  <a:gd name="T9" fmla="*/ 12 h 371"/>
                  <a:gd name="T10" fmla="*/ 143 w 378"/>
                  <a:gd name="T11" fmla="*/ 3 h 371"/>
                  <a:gd name="T12" fmla="*/ 119 w 378"/>
                  <a:gd name="T13" fmla="*/ 0 h 371"/>
                  <a:gd name="T14" fmla="*/ 96 w 378"/>
                  <a:gd name="T15" fmla="*/ 0 h 371"/>
                  <a:gd name="T16" fmla="*/ 72 w 378"/>
                  <a:gd name="T17" fmla="*/ 6 h 371"/>
                  <a:gd name="T18" fmla="*/ 53 w 378"/>
                  <a:gd name="T19" fmla="*/ 19 h 371"/>
                  <a:gd name="T20" fmla="*/ 40 w 378"/>
                  <a:gd name="T21" fmla="*/ 29 h 371"/>
                  <a:gd name="T22" fmla="*/ 27 w 378"/>
                  <a:gd name="T23" fmla="*/ 46 h 371"/>
                  <a:gd name="T24" fmla="*/ 19 w 378"/>
                  <a:gd name="T25" fmla="*/ 58 h 371"/>
                  <a:gd name="T26" fmla="*/ 10 w 378"/>
                  <a:gd name="T27" fmla="*/ 76 h 371"/>
                  <a:gd name="T28" fmla="*/ 4 w 378"/>
                  <a:gd name="T29" fmla="*/ 93 h 371"/>
                  <a:gd name="T30" fmla="*/ 1 w 378"/>
                  <a:gd name="T31" fmla="*/ 117 h 371"/>
                  <a:gd name="T32" fmla="*/ 0 w 378"/>
                  <a:gd name="T33" fmla="*/ 154 h 371"/>
                  <a:gd name="T34" fmla="*/ 3 w 378"/>
                  <a:gd name="T35" fmla="*/ 189 h 371"/>
                  <a:gd name="T36" fmla="*/ 42 w 378"/>
                  <a:gd name="T37" fmla="*/ 290 h 371"/>
                  <a:gd name="T38" fmla="*/ 60 w 378"/>
                  <a:gd name="T39" fmla="*/ 313 h 371"/>
                  <a:gd name="T40" fmla="*/ 72 w 378"/>
                  <a:gd name="T41" fmla="*/ 329 h 371"/>
                  <a:gd name="T42" fmla="*/ 88 w 378"/>
                  <a:gd name="T43" fmla="*/ 344 h 371"/>
                  <a:gd name="T44" fmla="*/ 105 w 378"/>
                  <a:gd name="T45" fmla="*/ 353 h 371"/>
                  <a:gd name="T46" fmla="*/ 122 w 378"/>
                  <a:gd name="T47" fmla="*/ 362 h 371"/>
                  <a:gd name="T48" fmla="*/ 140 w 378"/>
                  <a:gd name="T49" fmla="*/ 368 h 371"/>
                  <a:gd name="T50" fmla="*/ 160 w 378"/>
                  <a:gd name="T51" fmla="*/ 371 h 371"/>
                  <a:gd name="T52" fmla="*/ 175 w 378"/>
                  <a:gd name="T53" fmla="*/ 369 h 371"/>
                  <a:gd name="T54" fmla="*/ 191 w 378"/>
                  <a:gd name="T55" fmla="*/ 365 h 371"/>
                  <a:gd name="T56" fmla="*/ 209 w 378"/>
                  <a:gd name="T57" fmla="*/ 353 h 371"/>
                  <a:gd name="T58" fmla="*/ 223 w 378"/>
                  <a:gd name="T59" fmla="*/ 338 h 371"/>
                  <a:gd name="T60" fmla="*/ 234 w 378"/>
                  <a:gd name="T61" fmla="*/ 319 h 371"/>
                  <a:gd name="T62" fmla="*/ 246 w 378"/>
                  <a:gd name="T63" fmla="*/ 299 h 371"/>
                  <a:gd name="T64" fmla="*/ 263 w 378"/>
                  <a:gd name="T65" fmla="*/ 260 h 371"/>
                  <a:gd name="T66" fmla="*/ 279 w 378"/>
                  <a:gd name="T67" fmla="*/ 224 h 371"/>
                  <a:gd name="T68" fmla="*/ 298 w 378"/>
                  <a:gd name="T69" fmla="*/ 177 h 371"/>
                  <a:gd name="T70" fmla="*/ 321 w 378"/>
                  <a:gd name="T71" fmla="*/ 138 h 371"/>
                  <a:gd name="T72" fmla="*/ 378 w 378"/>
                  <a:gd name="T73" fmla="*/ 46 h 3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8"/>
                  <a:gd name="T112" fmla="*/ 0 h 371"/>
                  <a:gd name="T113" fmla="*/ 378 w 378"/>
                  <a:gd name="T114" fmla="*/ 371 h 3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8" h="371">
                    <a:moveTo>
                      <a:pt x="378" y="46"/>
                    </a:moveTo>
                    <a:lnTo>
                      <a:pt x="302" y="43"/>
                    </a:lnTo>
                    <a:lnTo>
                      <a:pt x="263" y="37"/>
                    </a:lnTo>
                    <a:lnTo>
                      <a:pt x="223" y="26"/>
                    </a:lnTo>
                    <a:lnTo>
                      <a:pt x="179" y="12"/>
                    </a:lnTo>
                    <a:lnTo>
                      <a:pt x="143" y="3"/>
                    </a:lnTo>
                    <a:lnTo>
                      <a:pt x="119" y="0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53" y="19"/>
                    </a:lnTo>
                    <a:lnTo>
                      <a:pt x="40" y="29"/>
                    </a:lnTo>
                    <a:lnTo>
                      <a:pt x="27" y="46"/>
                    </a:lnTo>
                    <a:lnTo>
                      <a:pt x="19" y="58"/>
                    </a:lnTo>
                    <a:lnTo>
                      <a:pt x="10" y="76"/>
                    </a:lnTo>
                    <a:lnTo>
                      <a:pt x="4" y="93"/>
                    </a:lnTo>
                    <a:lnTo>
                      <a:pt x="1" y="117"/>
                    </a:lnTo>
                    <a:lnTo>
                      <a:pt x="0" y="154"/>
                    </a:lnTo>
                    <a:lnTo>
                      <a:pt x="3" y="189"/>
                    </a:lnTo>
                    <a:lnTo>
                      <a:pt x="42" y="290"/>
                    </a:lnTo>
                    <a:lnTo>
                      <a:pt x="60" y="313"/>
                    </a:lnTo>
                    <a:lnTo>
                      <a:pt x="72" y="329"/>
                    </a:lnTo>
                    <a:lnTo>
                      <a:pt x="88" y="344"/>
                    </a:lnTo>
                    <a:lnTo>
                      <a:pt x="105" y="353"/>
                    </a:lnTo>
                    <a:lnTo>
                      <a:pt x="122" y="362"/>
                    </a:lnTo>
                    <a:lnTo>
                      <a:pt x="140" y="368"/>
                    </a:lnTo>
                    <a:lnTo>
                      <a:pt x="160" y="371"/>
                    </a:lnTo>
                    <a:lnTo>
                      <a:pt x="175" y="369"/>
                    </a:lnTo>
                    <a:lnTo>
                      <a:pt x="191" y="365"/>
                    </a:lnTo>
                    <a:lnTo>
                      <a:pt x="209" y="353"/>
                    </a:lnTo>
                    <a:lnTo>
                      <a:pt x="223" y="338"/>
                    </a:lnTo>
                    <a:lnTo>
                      <a:pt x="234" y="319"/>
                    </a:lnTo>
                    <a:lnTo>
                      <a:pt x="246" y="299"/>
                    </a:lnTo>
                    <a:lnTo>
                      <a:pt x="263" y="260"/>
                    </a:lnTo>
                    <a:lnTo>
                      <a:pt x="279" y="224"/>
                    </a:lnTo>
                    <a:lnTo>
                      <a:pt x="298" y="177"/>
                    </a:lnTo>
                    <a:lnTo>
                      <a:pt x="321" y="138"/>
                    </a:lnTo>
                    <a:lnTo>
                      <a:pt x="378" y="46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82" name="Line 134"/>
              <p:cNvSpPr>
                <a:spLocks noChangeShapeType="1"/>
              </p:cNvSpPr>
              <p:nvPr/>
            </p:nvSpPr>
            <p:spPr bwMode="auto">
              <a:xfrm flipH="1">
                <a:off x="2695" y="3134"/>
                <a:ext cx="178" cy="93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83" name="Group 135"/>
            <p:cNvGrpSpPr>
              <a:grpSpLocks/>
            </p:cNvGrpSpPr>
            <p:nvPr/>
          </p:nvGrpSpPr>
          <p:grpSpPr bwMode="auto">
            <a:xfrm>
              <a:off x="4644" y="3162"/>
              <a:ext cx="214" cy="294"/>
              <a:chOff x="2120" y="3237"/>
              <a:chExt cx="214" cy="294"/>
            </a:xfrm>
          </p:grpSpPr>
          <p:sp>
            <p:nvSpPr>
              <p:cNvPr id="442484" name="Freeform 136"/>
              <p:cNvSpPr>
                <a:spLocks/>
              </p:cNvSpPr>
              <p:nvPr/>
            </p:nvSpPr>
            <p:spPr bwMode="auto">
              <a:xfrm>
                <a:off x="2120" y="3237"/>
                <a:ext cx="214" cy="294"/>
              </a:xfrm>
              <a:custGeom>
                <a:avLst/>
                <a:gdLst>
                  <a:gd name="T0" fmla="*/ 274 w 429"/>
                  <a:gd name="T1" fmla="*/ 0 h 588"/>
                  <a:gd name="T2" fmla="*/ 371 w 429"/>
                  <a:gd name="T3" fmla="*/ 80 h 588"/>
                  <a:gd name="T4" fmla="*/ 397 w 429"/>
                  <a:gd name="T5" fmla="*/ 113 h 588"/>
                  <a:gd name="T6" fmla="*/ 412 w 429"/>
                  <a:gd name="T7" fmla="*/ 152 h 588"/>
                  <a:gd name="T8" fmla="*/ 424 w 429"/>
                  <a:gd name="T9" fmla="*/ 189 h 588"/>
                  <a:gd name="T10" fmla="*/ 429 w 429"/>
                  <a:gd name="T11" fmla="*/ 226 h 588"/>
                  <a:gd name="T12" fmla="*/ 427 w 429"/>
                  <a:gd name="T13" fmla="*/ 273 h 588"/>
                  <a:gd name="T14" fmla="*/ 422 w 429"/>
                  <a:gd name="T15" fmla="*/ 310 h 588"/>
                  <a:gd name="T16" fmla="*/ 412 w 429"/>
                  <a:gd name="T17" fmla="*/ 339 h 588"/>
                  <a:gd name="T18" fmla="*/ 391 w 429"/>
                  <a:gd name="T19" fmla="*/ 366 h 588"/>
                  <a:gd name="T20" fmla="*/ 371 w 429"/>
                  <a:gd name="T21" fmla="*/ 387 h 588"/>
                  <a:gd name="T22" fmla="*/ 347 w 429"/>
                  <a:gd name="T23" fmla="*/ 404 h 588"/>
                  <a:gd name="T24" fmla="*/ 322 w 429"/>
                  <a:gd name="T25" fmla="*/ 419 h 588"/>
                  <a:gd name="T26" fmla="*/ 274 w 429"/>
                  <a:gd name="T27" fmla="*/ 436 h 588"/>
                  <a:gd name="T28" fmla="*/ 207 w 429"/>
                  <a:gd name="T29" fmla="*/ 463 h 588"/>
                  <a:gd name="T30" fmla="*/ 167 w 429"/>
                  <a:gd name="T31" fmla="*/ 479 h 588"/>
                  <a:gd name="T32" fmla="*/ 126 w 429"/>
                  <a:gd name="T33" fmla="*/ 504 h 588"/>
                  <a:gd name="T34" fmla="*/ 4 w 429"/>
                  <a:gd name="T35" fmla="*/ 588 h 588"/>
                  <a:gd name="T36" fmla="*/ 16 w 429"/>
                  <a:gd name="T37" fmla="*/ 447 h 588"/>
                  <a:gd name="T38" fmla="*/ 17 w 429"/>
                  <a:gd name="T39" fmla="*/ 378 h 588"/>
                  <a:gd name="T40" fmla="*/ 16 w 429"/>
                  <a:gd name="T41" fmla="*/ 323 h 588"/>
                  <a:gd name="T42" fmla="*/ 9 w 429"/>
                  <a:gd name="T43" fmla="*/ 269 h 588"/>
                  <a:gd name="T44" fmla="*/ 6 w 429"/>
                  <a:gd name="T45" fmla="*/ 229 h 588"/>
                  <a:gd name="T46" fmla="*/ 3 w 429"/>
                  <a:gd name="T47" fmla="*/ 181 h 588"/>
                  <a:gd name="T48" fmla="*/ 0 w 429"/>
                  <a:gd name="T49" fmla="*/ 144 h 588"/>
                  <a:gd name="T50" fmla="*/ 6 w 429"/>
                  <a:gd name="T51" fmla="*/ 105 h 588"/>
                  <a:gd name="T52" fmla="*/ 16 w 429"/>
                  <a:gd name="T53" fmla="*/ 71 h 588"/>
                  <a:gd name="T54" fmla="*/ 31 w 429"/>
                  <a:gd name="T55" fmla="*/ 43 h 588"/>
                  <a:gd name="T56" fmla="*/ 58 w 429"/>
                  <a:gd name="T57" fmla="*/ 12 h 588"/>
                  <a:gd name="T58" fmla="*/ 274 w 429"/>
                  <a:gd name="T59" fmla="*/ 0 h 58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9"/>
                  <a:gd name="T91" fmla="*/ 0 h 588"/>
                  <a:gd name="T92" fmla="*/ 429 w 429"/>
                  <a:gd name="T93" fmla="*/ 588 h 58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9" h="588">
                    <a:moveTo>
                      <a:pt x="274" y="0"/>
                    </a:moveTo>
                    <a:lnTo>
                      <a:pt x="371" y="80"/>
                    </a:lnTo>
                    <a:lnTo>
                      <a:pt x="397" y="113"/>
                    </a:lnTo>
                    <a:lnTo>
                      <a:pt x="412" y="152"/>
                    </a:lnTo>
                    <a:lnTo>
                      <a:pt x="424" y="189"/>
                    </a:lnTo>
                    <a:lnTo>
                      <a:pt x="429" y="226"/>
                    </a:lnTo>
                    <a:lnTo>
                      <a:pt x="427" y="273"/>
                    </a:lnTo>
                    <a:lnTo>
                      <a:pt x="422" y="310"/>
                    </a:lnTo>
                    <a:lnTo>
                      <a:pt x="412" y="339"/>
                    </a:lnTo>
                    <a:lnTo>
                      <a:pt x="391" y="366"/>
                    </a:lnTo>
                    <a:lnTo>
                      <a:pt x="371" y="387"/>
                    </a:lnTo>
                    <a:lnTo>
                      <a:pt x="347" y="404"/>
                    </a:lnTo>
                    <a:lnTo>
                      <a:pt x="322" y="419"/>
                    </a:lnTo>
                    <a:lnTo>
                      <a:pt x="274" y="436"/>
                    </a:lnTo>
                    <a:lnTo>
                      <a:pt x="207" y="463"/>
                    </a:lnTo>
                    <a:lnTo>
                      <a:pt x="167" y="479"/>
                    </a:lnTo>
                    <a:lnTo>
                      <a:pt x="126" y="504"/>
                    </a:lnTo>
                    <a:lnTo>
                      <a:pt x="4" y="588"/>
                    </a:lnTo>
                    <a:lnTo>
                      <a:pt x="16" y="447"/>
                    </a:lnTo>
                    <a:lnTo>
                      <a:pt x="17" y="378"/>
                    </a:lnTo>
                    <a:lnTo>
                      <a:pt x="16" y="323"/>
                    </a:lnTo>
                    <a:lnTo>
                      <a:pt x="9" y="269"/>
                    </a:lnTo>
                    <a:lnTo>
                      <a:pt x="6" y="229"/>
                    </a:lnTo>
                    <a:lnTo>
                      <a:pt x="3" y="181"/>
                    </a:lnTo>
                    <a:lnTo>
                      <a:pt x="0" y="144"/>
                    </a:lnTo>
                    <a:lnTo>
                      <a:pt x="6" y="105"/>
                    </a:lnTo>
                    <a:lnTo>
                      <a:pt x="16" y="71"/>
                    </a:lnTo>
                    <a:lnTo>
                      <a:pt x="31" y="43"/>
                    </a:lnTo>
                    <a:lnTo>
                      <a:pt x="58" y="12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85" name="Line 137"/>
              <p:cNvSpPr>
                <a:spLocks noChangeShapeType="1"/>
              </p:cNvSpPr>
              <p:nvPr/>
            </p:nvSpPr>
            <p:spPr bwMode="auto">
              <a:xfrm flipH="1">
                <a:off x="2125" y="3251"/>
                <a:ext cx="148" cy="276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86" name="Group 138"/>
            <p:cNvGrpSpPr>
              <a:grpSpLocks/>
            </p:cNvGrpSpPr>
            <p:nvPr/>
          </p:nvGrpSpPr>
          <p:grpSpPr bwMode="auto">
            <a:xfrm>
              <a:off x="4912" y="2393"/>
              <a:ext cx="312" cy="254"/>
              <a:chOff x="2476" y="2489"/>
              <a:chExt cx="312" cy="254"/>
            </a:xfrm>
          </p:grpSpPr>
          <p:sp>
            <p:nvSpPr>
              <p:cNvPr id="442487" name="Freeform 139"/>
              <p:cNvSpPr>
                <a:spLocks/>
              </p:cNvSpPr>
              <p:nvPr/>
            </p:nvSpPr>
            <p:spPr bwMode="auto">
              <a:xfrm>
                <a:off x="2534" y="2489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7 h 498"/>
                  <a:gd name="T4" fmla="*/ 353 w 508"/>
                  <a:gd name="T5" fmla="*/ 49 h 498"/>
                  <a:gd name="T6" fmla="*/ 299 w 508"/>
                  <a:gd name="T7" fmla="*/ 35 h 498"/>
                  <a:gd name="T8" fmla="*/ 240 w 508"/>
                  <a:gd name="T9" fmla="*/ 17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5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79 h 498"/>
                  <a:gd name="T26" fmla="*/ 13 w 508"/>
                  <a:gd name="T27" fmla="*/ 102 h 498"/>
                  <a:gd name="T28" fmla="*/ 6 w 508"/>
                  <a:gd name="T29" fmla="*/ 125 h 498"/>
                  <a:gd name="T30" fmla="*/ 2 w 508"/>
                  <a:gd name="T31" fmla="*/ 157 h 498"/>
                  <a:gd name="T32" fmla="*/ 0 w 508"/>
                  <a:gd name="T33" fmla="*/ 207 h 498"/>
                  <a:gd name="T34" fmla="*/ 5 w 508"/>
                  <a:gd name="T35" fmla="*/ 254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1 h 498"/>
                  <a:gd name="T42" fmla="*/ 119 w 508"/>
                  <a:gd name="T43" fmla="*/ 460 h 498"/>
                  <a:gd name="T44" fmla="*/ 141 w 508"/>
                  <a:gd name="T45" fmla="*/ 474 h 498"/>
                  <a:gd name="T46" fmla="*/ 165 w 508"/>
                  <a:gd name="T47" fmla="*/ 487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5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3 h 498"/>
                  <a:gd name="T60" fmla="*/ 315 w 508"/>
                  <a:gd name="T61" fmla="*/ 429 h 498"/>
                  <a:gd name="T62" fmla="*/ 329 w 508"/>
                  <a:gd name="T63" fmla="*/ 401 h 498"/>
                  <a:gd name="T64" fmla="*/ 353 w 508"/>
                  <a:gd name="T65" fmla="*/ 348 h 498"/>
                  <a:gd name="T66" fmla="*/ 373 w 508"/>
                  <a:gd name="T67" fmla="*/ 300 h 498"/>
                  <a:gd name="T68" fmla="*/ 400 w 508"/>
                  <a:gd name="T69" fmla="*/ 238 h 498"/>
                  <a:gd name="T70" fmla="*/ 430 w 508"/>
                  <a:gd name="T71" fmla="*/ 185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7"/>
                    </a:lnTo>
                    <a:lnTo>
                      <a:pt x="353" y="49"/>
                    </a:lnTo>
                    <a:lnTo>
                      <a:pt x="299" y="35"/>
                    </a:lnTo>
                    <a:lnTo>
                      <a:pt x="240" y="17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5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79"/>
                    </a:lnTo>
                    <a:lnTo>
                      <a:pt x="13" y="102"/>
                    </a:lnTo>
                    <a:lnTo>
                      <a:pt x="6" y="125"/>
                    </a:lnTo>
                    <a:lnTo>
                      <a:pt x="2" y="157"/>
                    </a:lnTo>
                    <a:lnTo>
                      <a:pt x="0" y="207"/>
                    </a:lnTo>
                    <a:lnTo>
                      <a:pt x="5" y="254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1"/>
                    </a:lnTo>
                    <a:lnTo>
                      <a:pt x="119" y="460"/>
                    </a:lnTo>
                    <a:lnTo>
                      <a:pt x="141" y="474"/>
                    </a:lnTo>
                    <a:lnTo>
                      <a:pt x="165" y="487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5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3"/>
                    </a:lnTo>
                    <a:lnTo>
                      <a:pt x="315" y="429"/>
                    </a:lnTo>
                    <a:lnTo>
                      <a:pt x="329" y="401"/>
                    </a:lnTo>
                    <a:lnTo>
                      <a:pt x="353" y="348"/>
                    </a:lnTo>
                    <a:lnTo>
                      <a:pt x="373" y="300"/>
                    </a:lnTo>
                    <a:lnTo>
                      <a:pt x="400" y="238"/>
                    </a:lnTo>
                    <a:lnTo>
                      <a:pt x="430" y="185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88" name="Freeform 140"/>
              <p:cNvSpPr>
                <a:spLocks/>
              </p:cNvSpPr>
              <p:nvPr/>
            </p:nvSpPr>
            <p:spPr bwMode="auto">
              <a:xfrm>
                <a:off x="2476" y="2522"/>
                <a:ext cx="311" cy="221"/>
              </a:xfrm>
              <a:custGeom>
                <a:avLst/>
                <a:gdLst>
                  <a:gd name="T0" fmla="*/ 622 w 622"/>
                  <a:gd name="T1" fmla="*/ 0 h 443"/>
                  <a:gd name="T2" fmla="*/ 139 w 622"/>
                  <a:gd name="T3" fmla="*/ 255 h 443"/>
                  <a:gd name="T4" fmla="*/ 97 w 622"/>
                  <a:gd name="T5" fmla="*/ 291 h 443"/>
                  <a:gd name="T6" fmla="*/ 77 w 622"/>
                  <a:gd name="T7" fmla="*/ 314 h 443"/>
                  <a:gd name="T8" fmla="*/ 63 w 622"/>
                  <a:gd name="T9" fmla="*/ 333 h 443"/>
                  <a:gd name="T10" fmla="*/ 46 w 622"/>
                  <a:gd name="T11" fmla="*/ 357 h 443"/>
                  <a:gd name="T12" fmla="*/ 31 w 622"/>
                  <a:gd name="T13" fmla="*/ 384 h 443"/>
                  <a:gd name="T14" fmla="*/ 14 w 622"/>
                  <a:gd name="T15" fmla="*/ 415 h 443"/>
                  <a:gd name="T16" fmla="*/ 0 w 622"/>
                  <a:gd name="T17" fmla="*/ 443 h 4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2"/>
                  <a:gd name="T28" fmla="*/ 0 h 443"/>
                  <a:gd name="T29" fmla="*/ 622 w 622"/>
                  <a:gd name="T30" fmla="*/ 443 h 44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2" h="443">
                    <a:moveTo>
                      <a:pt x="622" y="0"/>
                    </a:moveTo>
                    <a:lnTo>
                      <a:pt x="139" y="255"/>
                    </a:lnTo>
                    <a:lnTo>
                      <a:pt x="97" y="291"/>
                    </a:lnTo>
                    <a:lnTo>
                      <a:pt x="77" y="314"/>
                    </a:lnTo>
                    <a:lnTo>
                      <a:pt x="63" y="333"/>
                    </a:lnTo>
                    <a:lnTo>
                      <a:pt x="46" y="357"/>
                    </a:lnTo>
                    <a:lnTo>
                      <a:pt x="31" y="384"/>
                    </a:lnTo>
                    <a:lnTo>
                      <a:pt x="14" y="415"/>
                    </a:lnTo>
                    <a:lnTo>
                      <a:pt x="0" y="443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89" name="Group 141"/>
            <p:cNvGrpSpPr>
              <a:grpSpLocks/>
            </p:cNvGrpSpPr>
            <p:nvPr/>
          </p:nvGrpSpPr>
          <p:grpSpPr bwMode="auto">
            <a:xfrm>
              <a:off x="5021" y="2684"/>
              <a:ext cx="254" cy="249"/>
              <a:chOff x="2585" y="2780"/>
              <a:chExt cx="254" cy="249"/>
            </a:xfrm>
          </p:grpSpPr>
          <p:sp>
            <p:nvSpPr>
              <p:cNvPr id="442490" name="Freeform 142"/>
              <p:cNvSpPr>
                <a:spLocks/>
              </p:cNvSpPr>
              <p:nvPr/>
            </p:nvSpPr>
            <p:spPr bwMode="auto">
              <a:xfrm>
                <a:off x="2585" y="2780"/>
                <a:ext cx="254" cy="249"/>
              </a:xfrm>
              <a:custGeom>
                <a:avLst/>
                <a:gdLst>
                  <a:gd name="T0" fmla="*/ 508 w 508"/>
                  <a:gd name="T1" fmla="*/ 62 h 498"/>
                  <a:gd name="T2" fmla="*/ 406 w 508"/>
                  <a:gd name="T3" fmla="*/ 58 h 498"/>
                  <a:gd name="T4" fmla="*/ 353 w 508"/>
                  <a:gd name="T5" fmla="*/ 50 h 498"/>
                  <a:gd name="T6" fmla="*/ 299 w 508"/>
                  <a:gd name="T7" fmla="*/ 35 h 498"/>
                  <a:gd name="T8" fmla="*/ 240 w 508"/>
                  <a:gd name="T9" fmla="*/ 18 h 498"/>
                  <a:gd name="T10" fmla="*/ 192 w 508"/>
                  <a:gd name="T11" fmla="*/ 4 h 498"/>
                  <a:gd name="T12" fmla="*/ 159 w 508"/>
                  <a:gd name="T13" fmla="*/ 0 h 498"/>
                  <a:gd name="T14" fmla="*/ 129 w 508"/>
                  <a:gd name="T15" fmla="*/ 0 h 498"/>
                  <a:gd name="T16" fmla="*/ 98 w 508"/>
                  <a:gd name="T17" fmla="*/ 8 h 498"/>
                  <a:gd name="T18" fmla="*/ 71 w 508"/>
                  <a:gd name="T19" fmla="*/ 26 h 498"/>
                  <a:gd name="T20" fmla="*/ 54 w 508"/>
                  <a:gd name="T21" fmla="*/ 39 h 498"/>
                  <a:gd name="T22" fmla="*/ 37 w 508"/>
                  <a:gd name="T23" fmla="*/ 62 h 498"/>
                  <a:gd name="T24" fmla="*/ 27 w 508"/>
                  <a:gd name="T25" fmla="*/ 80 h 498"/>
                  <a:gd name="T26" fmla="*/ 13 w 508"/>
                  <a:gd name="T27" fmla="*/ 103 h 498"/>
                  <a:gd name="T28" fmla="*/ 6 w 508"/>
                  <a:gd name="T29" fmla="*/ 125 h 498"/>
                  <a:gd name="T30" fmla="*/ 2 w 508"/>
                  <a:gd name="T31" fmla="*/ 158 h 498"/>
                  <a:gd name="T32" fmla="*/ 0 w 508"/>
                  <a:gd name="T33" fmla="*/ 208 h 498"/>
                  <a:gd name="T34" fmla="*/ 5 w 508"/>
                  <a:gd name="T35" fmla="*/ 255 h 498"/>
                  <a:gd name="T36" fmla="*/ 56 w 508"/>
                  <a:gd name="T37" fmla="*/ 389 h 498"/>
                  <a:gd name="T38" fmla="*/ 80 w 508"/>
                  <a:gd name="T39" fmla="*/ 420 h 498"/>
                  <a:gd name="T40" fmla="*/ 98 w 508"/>
                  <a:gd name="T41" fmla="*/ 442 h 498"/>
                  <a:gd name="T42" fmla="*/ 119 w 508"/>
                  <a:gd name="T43" fmla="*/ 461 h 498"/>
                  <a:gd name="T44" fmla="*/ 141 w 508"/>
                  <a:gd name="T45" fmla="*/ 474 h 498"/>
                  <a:gd name="T46" fmla="*/ 165 w 508"/>
                  <a:gd name="T47" fmla="*/ 488 h 498"/>
                  <a:gd name="T48" fmla="*/ 189 w 508"/>
                  <a:gd name="T49" fmla="*/ 494 h 498"/>
                  <a:gd name="T50" fmla="*/ 214 w 508"/>
                  <a:gd name="T51" fmla="*/ 498 h 498"/>
                  <a:gd name="T52" fmla="*/ 236 w 508"/>
                  <a:gd name="T53" fmla="*/ 496 h 498"/>
                  <a:gd name="T54" fmla="*/ 257 w 508"/>
                  <a:gd name="T55" fmla="*/ 490 h 498"/>
                  <a:gd name="T56" fmla="*/ 281 w 508"/>
                  <a:gd name="T57" fmla="*/ 474 h 498"/>
                  <a:gd name="T58" fmla="*/ 299 w 508"/>
                  <a:gd name="T59" fmla="*/ 454 h 498"/>
                  <a:gd name="T60" fmla="*/ 315 w 508"/>
                  <a:gd name="T61" fmla="*/ 430 h 498"/>
                  <a:gd name="T62" fmla="*/ 329 w 508"/>
                  <a:gd name="T63" fmla="*/ 401 h 498"/>
                  <a:gd name="T64" fmla="*/ 353 w 508"/>
                  <a:gd name="T65" fmla="*/ 349 h 498"/>
                  <a:gd name="T66" fmla="*/ 373 w 508"/>
                  <a:gd name="T67" fmla="*/ 300 h 498"/>
                  <a:gd name="T68" fmla="*/ 400 w 508"/>
                  <a:gd name="T69" fmla="*/ 239 h 498"/>
                  <a:gd name="T70" fmla="*/ 430 w 508"/>
                  <a:gd name="T71" fmla="*/ 186 h 498"/>
                  <a:gd name="T72" fmla="*/ 508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508" y="62"/>
                    </a:moveTo>
                    <a:lnTo>
                      <a:pt x="406" y="58"/>
                    </a:lnTo>
                    <a:lnTo>
                      <a:pt x="353" y="50"/>
                    </a:lnTo>
                    <a:lnTo>
                      <a:pt x="299" y="35"/>
                    </a:lnTo>
                    <a:lnTo>
                      <a:pt x="240" y="18"/>
                    </a:lnTo>
                    <a:lnTo>
                      <a:pt x="192" y="4"/>
                    </a:lnTo>
                    <a:lnTo>
                      <a:pt x="159" y="0"/>
                    </a:lnTo>
                    <a:lnTo>
                      <a:pt x="129" y="0"/>
                    </a:lnTo>
                    <a:lnTo>
                      <a:pt x="98" y="8"/>
                    </a:lnTo>
                    <a:lnTo>
                      <a:pt x="71" y="26"/>
                    </a:lnTo>
                    <a:lnTo>
                      <a:pt x="54" y="39"/>
                    </a:lnTo>
                    <a:lnTo>
                      <a:pt x="37" y="62"/>
                    </a:lnTo>
                    <a:lnTo>
                      <a:pt x="27" y="80"/>
                    </a:lnTo>
                    <a:lnTo>
                      <a:pt x="13" y="103"/>
                    </a:lnTo>
                    <a:lnTo>
                      <a:pt x="6" y="125"/>
                    </a:lnTo>
                    <a:lnTo>
                      <a:pt x="2" y="158"/>
                    </a:lnTo>
                    <a:lnTo>
                      <a:pt x="0" y="208"/>
                    </a:lnTo>
                    <a:lnTo>
                      <a:pt x="5" y="255"/>
                    </a:lnTo>
                    <a:lnTo>
                      <a:pt x="56" y="389"/>
                    </a:lnTo>
                    <a:lnTo>
                      <a:pt x="80" y="420"/>
                    </a:lnTo>
                    <a:lnTo>
                      <a:pt x="98" y="442"/>
                    </a:lnTo>
                    <a:lnTo>
                      <a:pt x="119" y="461"/>
                    </a:lnTo>
                    <a:lnTo>
                      <a:pt x="141" y="474"/>
                    </a:lnTo>
                    <a:lnTo>
                      <a:pt x="165" y="488"/>
                    </a:lnTo>
                    <a:lnTo>
                      <a:pt x="189" y="494"/>
                    </a:lnTo>
                    <a:lnTo>
                      <a:pt x="214" y="498"/>
                    </a:lnTo>
                    <a:lnTo>
                      <a:pt x="236" y="496"/>
                    </a:lnTo>
                    <a:lnTo>
                      <a:pt x="257" y="490"/>
                    </a:lnTo>
                    <a:lnTo>
                      <a:pt x="281" y="474"/>
                    </a:lnTo>
                    <a:lnTo>
                      <a:pt x="299" y="454"/>
                    </a:lnTo>
                    <a:lnTo>
                      <a:pt x="315" y="430"/>
                    </a:lnTo>
                    <a:lnTo>
                      <a:pt x="329" y="401"/>
                    </a:lnTo>
                    <a:lnTo>
                      <a:pt x="353" y="349"/>
                    </a:lnTo>
                    <a:lnTo>
                      <a:pt x="373" y="300"/>
                    </a:lnTo>
                    <a:lnTo>
                      <a:pt x="400" y="239"/>
                    </a:lnTo>
                    <a:lnTo>
                      <a:pt x="430" y="186"/>
                    </a:lnTo>
                    <a:lnTo>
                      <a:pt x="508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491" name="Line 143"/>
              <p:cNvSpPr>
                <a:spLocks noChangeShapeType="1"/>
              </p:cNvSpPr>
              <p:nvPr/>
            </p:nvSpPr>
            <p:spPr bwMode="auto">
              <a:xfrm flipH="1">
                <a:off x="2601" y="2812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492" name="Group 144"/>
            <p:cNvGrpSpPr>
              <a:grpSpLocks/>
            </p:cNvGrpSpPr>
            <p:nvPr/>
          </p:nvGrpSpPr>
          <p:grpSpPr bwMode="auto">
            <a:xfrm>
              <a:off x="4912" y="2749"/>
              <a:ext cx="361" cy="249"/>
              <a:chOff x="2476" y="2845"/>
              <a:chExt cx="361" cy="249"/>
            </a:xfrm>
          </p:grpSpPr>
          <p:sp>
            <p:nvSpPr>
              <p:cNvPr id="442493" name="Freeform 145"/>
              <p:cNvSpPr>
                <a:spLocks/>
              </p:cNvSpPr>
              <p:nvPr/>
            </p:nvSpPr>
            <p:spPr bwMode="auto">
              <a:xfrm>
                <a:off x="2476" y="2936"/>
                <a:ext cx="133" cy="105"/>
              </a:xfrm>
              <a:custGeom>
                <a:avLst/>
                <a:gdLst>
                  <a:gd name="T0" fmla="*/ 265 w 265"/>
                  <a:gd name="T1" fmla="*/ 16 h 210"/>
                  <a:gd name="T2" fmla="*/ 193 w 265"/>
                  <a:gd name="T3" fmla="*/ 0 h 210"/>
                  <a:gd name="T4" fmla="*/ 170 w 265"/>
                  <a:gd name="T5" fmla="*/ 2 h 210"/>
                  <a:gd name="T6" fmla="*/ 148 w 265"/>
                  <a:gd name="T7" fmla="*/ 9 h 210"/>
                  <a:gd name="T8" fmla="*/ 128 w 265"/>
                  <a:gd name="T9" fmla="*/ 18 h 210"/>
                  <a:gd name="T10" fmla="*/ 108 w 265"/>
                  <a:gd name="T11" fmla="*/ 29 h 210"/>
                  <a:gd name="T12" fmla="*/ 92 w 265"/>
                  <a:gd name="T13" fmla="*/ 41 h 210"/>
                  <a:gd name="T14" fmla="*/ 77 w 265"/>
                  <a:gd name="T15" fmla="*/ 57 h 210"/>
                  <a:gd name="T16" fmla="*/ 63 w 265"/>
                  <a:gd name="T17" fmla="*/ 71 h 210"/>
                  <a:gd name="T18" fmla="*/ 51 w 265"/>
                  <a:gd name="T19" fmla="*/ 88 h 210"/>
                  <a:gd name="T20" fmla="*/ 37 w 265"/>
                  <a:gd name="T21" fmla="*/ 114 h 210"/>
                  <a:gd name="T22" fmla="*/ 26 w 265"/>
                  <a:gd name="T23" fmla="*/ 136 h 210"/>
                  <a:gd name="T24" fmla="*/ 12 w 265"/>
                  <a:gd name="T25" fmla="*/ 169 h 210"/>
                  <a:gd name="T26" fmla="*/ 0 w 265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5"/>
                  <a:gd name="T43" fmla="*/ 0 h 210"/>
                  <a:gd name="T44" fmla="*/ 265 w 265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5" h="210">
                    <a:moveTo>
                      <a:pt x="265" y="16"/>
                    </a:moveTo>
                    <a:lnTo>
                      <a:pt x="193" y="0"/>
                    </a:lnTo>
                    <a:lnTo>
                      <a:pt x="170" y="2"/>
                    </a:lnTo>
                    <a:lnTo>
                      <a:pt x="148" y="9"/>
                    </a:lnTo>
                    <a:lnTo>
                      <a:pt x="128" y="18"/>
                    </a:lnTo>
                    <a:lnTo>
                      <a:pt x="108" y="29"/>
                    </a:lnTo>
                    <a:lnTo>
                      <a:pt x="92" y="41"/>
                    </a:lnTo>
                    <a:lnTo>
                      <a:pt x="77" y="57"/>
                    </a:lnTo>
                    <a:lnTo>
                      <a:pt x="63" y="71"/>
                    </a:lnTo>
                    <a:lnTo>
                      <a:pt x="51" y="88"/>
                    </a:lnTo>
                    <a:lnTo>
                      <a:pt x="37" y="114"/>
                    </a:lnTo>
                    <a:lnTo>
                      <a:pt x="26" y="136"/>
                    </a:lnTo>
                    <a:lnTo>
                      <a:pt x="12" y="169"/>
                    </a:lnTo>
                    <a:lnTo>
                      <a:pt x="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94" name="Group 146"/>
              <p:cNvGrpSpPr>
                <a:grpSpLocks/>
              </p:cNvGrpSpPr>
              <p:nvPr/>
            </p:nvGrpSpPr>
            <p:grpSpPr bwMode="auto">
              <a:xfrm>
                <a:off x="2583" y="2845"/>
                <a:ext cx="254" cy="249"/>
                <a:chOff x="2583" y="2845"/>
                <a:chExt cx="254" cy="249"/>
              </a:xfrm>
            </p:grpSpPr>
            <p:sp>
              <p:nvSpPr>
                <p:cNvPr id="442495" name="Freeform 147"/>
                <p:cNvSpPr>
                  <a:spLocks/>
                </p:cNvSpPr>
                <p:nvPr/>
              </p:nvSpPr>
              <p:spPr bwMode="auto">
                <a:xfrm>
                  <a:off x="2583" y="2845"/>
                  <a:ext cx="254" cy="249"/>
                </a:xfrm>
                <a:custGeom>
                  <a:avLst/>
                  <a:gdLst>
                    <a:gd name="T0" fmla="*/ 509 w 509"/>
                    <a:gd name="T1" fmla="*/ 437 h 499"/>
                    <a:gd name="T2" fmla="*/ 407 w 509"/>
                    <a:gd name="T3" fmla="*/ 441 h 499"/>
                    <a:gd name="T4" fmla="*/ 354 w 509"/>
                    <a:gd name="T5" fmla="*/ 449 h 499"/>
                    <a:gd name="T6" fmla="*/ 299 w 509"/>
                    <a:gd name="T7" fmla="*/ 464 h 499"/>
                    <a:gd name="T8" fmla="*/ 240 w 509"/>
                    <a:gd name="T9" fmla="*/ 481 h 499"/>
                    <a:gd name="T10" fmla="*/ 193 w 509"/>
                    <a:gd name="T11" fmla="*/ 495 h 499"/>
                    <a:gd name="T12" fmla="*/ 160 w 509"/>
                    <a:gd name="T13" fmla="*/ 499 h 499"/>
                    <a:gd name="T14" fmla="*/ 129 w 509"/>
                    <a:gd name="T15" fmla="*/ 499 h 499"/>
                    <a:gd name="T16" fmla="*/ 99 w 509"/>
                    <a:gd name="T17" fmla="*/ 491 h 499"/>
                    <a:gd name="T18" fmla="*/ 72 w 509"/>
                    <a:gd name="T19" fmla="*/ 473 h 499"/>
                    <a:gd name="T20" fmla="*/ 55 w 509"/>
                    <a:gd name="T21" fmla="*/ 460 h 499"/>
                    <a:gd name="T22" fmla="*/ 38 w 509"/>
                    <a:gd name="T23" fmla="*/ 437 h 499"/>
                    <a:gd name="T24" fmla="*/ 27 w 509"/>
                    <a:gd name="T25" fmla="*/ 419 h 499"/>
                    <a:gd name="T26" fmla="*/ 14 w 509"/>
                    <a:gd name="T27" fmla="*/ 396 h 499"/>
                    <a:gd name="T28" fmla="*/ 7 w 509"/>
                    <a:gd name="T29" fmla="*/ 373 h 499"/>
                    <a:gd name="T30" fmla="*/ 2 w 509"/>
                    <a:gd name="T31" fmla="*/ 341 h 499"/>
                    <a:gd name="T32" fmla="*/ 0 w 509"/>
                    <a:gd name="T33" fmla="*/ 291 h 499"/>
                    <a:gd name="T34" fmla="*/ 6 w 509"/>
                    <a:gd name="T35" fmla="*/ 244 h 499"/>
                    <a:gd name="T36" fmla="*/ 57 w 509"/>
                    <a:gd name="T37" fmla="*/ 110 h 499"/>
                    <a:gd name="T38" fmla="*/ 81 w 509"/>
                    <a:gd name="T39" fmla="*/ 79 h 499"/>
                    <a:gd name="T40" fmla="*/ 99 w 509"/>
                    <a:gd name="T41" fmla="*/ 57 h 499"/>
                    <a:gd name="T42" fmla="*/ 119 w 509"/>
                    <a:gd name="T43" fmla="*/ 38 h 499"/>
                    <a:gd name="T44" fmla="*/ 142 w 509"/>
                    <a:gd name="T45" fmla="*/ 25 h 499"/>
                    <a:gd name="T46" fmla="*/ 166 w 509"/>
                    <a:gd name="T47" fmla="*/ 11 h 499"/>
                    <a:gd name="T48" fmla="*/ 189 w 509"/>
                    <a:gd name="T49" fmla="*/ 5 h 499"/>
                    <a:gd name="T50" fmla="*/ 214 w 509"/>
                    <a:gd name="T51" fmla="*/ 0 h 499"/>
                    <a:gd name="T52" fmla="*/ 237 w 509"/>
                    <a:gd name="T53" fmla="*/ 3 h 499"/>
                    <a:gd name="T54" fmla="*/ 257 w 509"/>
                    <a:gd name="T55" fmla="*/ 9 h 499"/>
                    <a:gd name="T56" fmla="*/ 281 w 509"/>
                    <a:gd name="T57" fmla="*/ 25 h 499"/>
                    <a:gd name="T58" fmla="*/ 299 w 509"/>
                    <a:gd name="T59" fmla="*/ 45 h 499"/>
                    <a:gd name="T60" fmla="*/ 315 w 509"/>
                    <a:gd name="T61" fmla="*/ 69 h 499"/>
                    <a:gd name="T62" fmla="*/ 330 w 509"/>
                    <a:gd name="T63" fmla="*/ 97 h 499"/>
                    <a:gd name="T64" fmla="*/ 354 w 509"/>
                    <a:gd name="T65" fmla="*/ 150 h 499"/>
                    <a:gd name="T66" fmla="*/ 374 w 509"/>
                    <a:gd name="T67" fmla="*/ 198 h 499"/>
                    <a:gd name="T68" fmla="*/ 400 w 509"/>
                    <a:gd name="T69" fmla="*/ 260 h 499"/>
                    <a:gd name="T70" fmla="*/ 431 w 509"/>
                    <a:gd name="T71" fmla="*/ 313 h 499"/>
                    <a:gd name="T72" fmla="*/ 509 w 509"/>
                    <a:gd name="T73" fmla="*/ 437 h 49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9"/>
                    <a:gd name="T113" fmla="*/ 509 w 509"/>
                    <a:gd name="T114" fmla="*/ 499 h 49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9">
                      <a:moveTo>
                        <a:pt x="509" y="437"/>
                      </a:moveTo>
                      <a:lnTo>
                        <a:pt x="407" y="441"/>
                      </a:lnTo>
                      <a:lnTo>
                        <a:pt x="354" y="449"/>
                      </a:lnTo>
                      <a:lnTo>
                        <a:pt x="299" y="464"/>
                      </a:lnTo>
                      <a:lnTo>
                        <a:pt x="240" y="481"/>
                      </a:lnTo>
                      <a:lnTo>
                        <a:pt x="193" y="495"/>
                      </a:lnTo>
                      <a:lnTo>
                        <a:pt x="160" y="499"/>
                      </a:lnTo>
                      <a:lnTo>
                        <a:pt x="129" y="499"/>
                      </a:lnTo>
                      <a:lnTo>
                        <a:pt x="99" y="491"/>
                      </a:lnTo>
                      <a:lnTo>
                        <a:pt x="72" y="473"/>
                      </a:lnTo>
                      <a:lnTo>
                        <a:pt x="55" y="460"/>
                      </a:lnTo>
                      <a:lnTo>
                        <a:pt x="38" y="437"/>
                      </a:lnTo>
                      <a:lnTo>
                        <a:pt x="27" y="419"/>
                      </a:lnTo>
                      <a:lnTo>
                        <a:pt x="14" y="396"/>
                      </a:lnTo>
                      <a:lnTo>
                        <a:pt x="7" y="373"/>
                      </a:lnTo>
                      <a:lnTo>
                        <a:pt x="2" y="341"/>
                      </a:lnTo>
                      <a:lnTo>
                        <a:pt x="0" y="291"/>
                      </a:lnTo>
                      <a:lnTo>
                        <a:pt x="6" y="244"/>
                      </a:lnTo>
                      <a:lnTo>
                        <a:pt x="57" y="110"/>
                      </a:lnTo>
                      <a:lnTo>
                        <a:pt x="81" y="79"/>
                      </a:lnTo>
                      <a:lnTo>
                        <a:pt x="99" y="57"/>
                      </a:lnTo>
                      <a:lnTo>
                        <a:pt x="119" y="38"/>
                      </a:lnTo>
                      <a:lnTo>
                        <a:pt x="142" y="25"/>
                      </a:lnTo>
                      <a:lnTo>
                        <a:pt x="166" y="11"/>
                      </a:lnTo>
                      <a:lnTo>
                        <a:pt x="189" y="5"/>
                      </a:lnTo>
                      <a:lnTo>
                        <a:pt x="214" y="0"/>
                      </a:lnTo>
                      <a:lnTo>
                        <a:pt x="237" y="3"/>
                      </a:lnTo>
                      <a:lnTo>
                        <a:pt x="257" y="9"/>
                      </a:lnTo>
                      <a:lnTo>
                        <a:pt x="281" y="25"/>
                      </a:lnTo>
                      <a:lnTo>
                        <a:pt x="299" y="45"/>
                      </a:lnTo>
                      <a:lnTo>
                        <a:pt x="315" y="69"/>
                      </a:lnTo>
                      <a:lnTo>
                        <a:pt x="330" y="97"/>
                      </a:lnTo>
                      <a:lnTo>
                        <a:pt x="354" y="150"/>
                      </a:lnTo>
                      <a:lnTo>
                        <a:pt x="374" y="198"/>
                      </a:lnTo>
                      <a:lnTo>
                        <a:pt x="400" y="260"/>
                      </a:lnTo>
                      <a:lnTo>
                        <a:pt x="431" y="313"/>
                      </a:lnTo>
                      <a:lnTo>
                        <a:pt x="509" y="437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496" name="Line 148"/>
                <p:cNvSpPr>
                  <a:spLocks noChangeShapeType="1"/>
                </p:cNvSpPr>
                <p:nvPr/>
              </p:nvSpPr>
              <p:spPr bwMode="auto">
                <a:xfrm flipH="1" flipV="1">
                  <a:off x="2599" y="2937"/>
                  <a:ext cx="237" cy="125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497" name="Group 149"/>
            <p:cNvGrpSpPr>
              <a:grpSpLocks/>
            </p:cNvGrpSpPr>
            <p:nvPr/>
          </p:nvGrpSpPr>
          <p:grpSpPr bwMode="auto">
            <a:xfrm>
              <a:off x="4551" y="2749"/>
              <a:ext cx="361" cy="249"/>
              <a:chOff x="2115" y="2845"/>
              <a:chExt cx="361" cy="249"/>
            </a:xfrm>
          </p:grpSpPr>
          <p:sp>
            <p:nvSpPr>
              <p:cNvPr id="442498" name="Freeform 150"/>
              <p:cNvSpPr>
                <a:spLocks/>
              </p:cNvSpPr>
              <p:nvPr/>
            </p:nvSpPr>
            <p:spPr bwMode="auto">
              <a:xfrm>
                <a:off x="2341" y="2937"/>
                <a:ext cx="135" cy="105"/>
              </a:xfrm>
              <a:custGeom>
                <a:avLst/>
                <a:gdLst>
                  <a:gd name="T0" fmla="*/ 0 w 270"/>
                  <a:gd name="T1" fmla="*/ 15 h 210"/>
                  <a:gd name="T2" fmla="*/ 77 w 270"/>
                  <a:gd name="T3" fmla="*/ 0 h 210"/>
                  <a:gd name="T4" fmla="*/ 100 w 270"/>
                  <a:gd name="T5" fmla="*/ 3 h 210"/>
                  <a:gd name="T6" fmla="*/ 122 w 270"/>
                  <a:gd name="T7" fmla="*/ 9 h 210"/>
                  <a:gd name="T8" fmla="*/ 142 w 270"/>
                  <a:gd name="T9" fmla="*/ 19 h 210"/>
                  <a:gd name="T10" fmla="*/ 162 w 270"/>
                  <a:gd name="T11" fmla="*/ 30 h 210"/>
                  <a:gd name="T12" fmla="*/ 178 w 270"/>
                  <a:gd name="T13" fmla="*/ 42 h 210"/>
                  <a:gd name="T14" fmla="*/ 193 w 270"/>
                  <a:gd name="T15" fmla="*/ 58 h 210"/>
                  <a:gd name="T16" fmla="*/ 207 w 270"/>
                  <a:gd name="T17" fmla="*/ 71 h 210"/>
                  <a:gd name="T18" fmla="*/ 219 w 270"/>
                  <a:gd name="T19" fmla="*/ 89 h 210"/>
                  <a:gd name="T20" fmla="*/ 233 w 270"/>
                  <a:gd name="T21" fmla="*/ 114 h 210"/>
                  <a:gd name="T22" fmla="*/ 244 w 270"/>
                  <a:gd name="T23" fmla="*/ 136 h 210"/>
                  <a:gd name="T24" fmla="*/ 258 w 270"/>
                  <a:gd name="T25" fmla="*/ 170 h 210"/>
                  <a:gd name="T26" fmla="*/ 270 w 270"/>
                  <a:gd name="T27" fmla="*/ 210 h 2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"/>
                  <a:gd name="T43" fmla="*/ 0 h 210"/>
                  <a:gd name="T44" fmla="*/ 270 w 270"/>
                  <a:gd name="T45" fmla="*/ 210 h 2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" h="210">
                    <a:moveTo>
                      <a:pt x="0" y="15"/>
                    </a:moveTo>
                    <a:lnTo>
                      <a:pt x="77" y="0"/>
                    </a:lnTo>
                    <a:lnTo>
                      <a:pt x="100" y="3"/>
                    </a:lnTo>
                    <a:lnTo>
                      <a:pt x="122" y="9"/>
                    </a:lnTo>
                    <a:lnTo>
                      <a:pt x="142" y="19"/>
                    </a:lnTo>
                    <a:lnTo>
                      <a:pt x="162" y="30"/>
                    </a:lnTo>
                    <a:lnTo>
                      <a:pt x="178" y="42"/>
                    </a:lnTo>
                    <a:lnTo>
                      <a:pt x="193" y="58"/>
                    </a:lnTo>
                    <a:lnTo>
                      <a:pt x="207" y="71"/>
                    </a:lnTo>
                    <a:lnTo>
                      <a:pt x="219" y="89"/>
                    </a:lnTo>
                    <a:lnTo>
                      <a:pt x="233" y="114"/>
                    </a:lnTo>
                    <a:lnTo>
                      <a:pt x="244" y="136"/>
                    </a:lnTo>
                    <a:lnTo>
                      <a:pt x="258" y="170"/>
                    </a:lnTo>
                    <a:lnTo>
                      <a:pt x="270" y="210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499" name="Group 151"/>
              <p:cNvGrpSpPr>
                <a:grpSpLocks/>
              </p:cNvGrpSpPr>
              <p:nvPr/>
            </p:nvGrpSpPr>
            <p:grpSpPr bwMode="auto">
              <a:xfrm>
                <a:off x="2115" y="2845"/>
                <a:ext cx="254" cy="249"/>
                <a:chOff x="2115" y="2845"/>
                <a:chExt cx="254" cy="249"/>
              </a:xfrm>
            </p:grpSpPr>
            <p:sp>
              <p:nvSpPr>
                <p:cNvPr id="442500" name="Freeform 152"/>
                <p:cNvSpPr>
                  <a:spLocks/>
                </p:cNvSpPr>
                <p:nvPr/>
              </p:nvSpPr>
              <p:spPr bwMode="auto">
                <a:xfrm>
                  <a:off x="2115" y="2845"/>
                  <a:ext cx="254" cy="249"/>
                </a:xfrm>
                <a:custGeom>
                  <a:avLst/>
                  <a:gdLst>
                    <a:gd name="T0" fmla="*/ 0 w 509"/>
                    <a:gd name="T1" fmla="*/ 436 h 498"/>
                    <a:gd name="T2" fmla="*/ 102 w 509"/>
                    <a:gd name="T3" fmla="*/ 440 h 498"/>
                    <a:gd name="T4" fmla="*/ 155 w 509"/>
                    <a:gd name="T5" fmla="*/ 448 h 498"/>
                    <a:gd name="T6" fmla="*/ 210 w 509"/>
                    <a:gd name="T7" fmla="*/ 463 h 498"/>
                    <a:gd name="T8" fmla="*/ 269 w 509"/>
                    <a:gd name="T9" fmla="*/ 480 h 498"/>
                    <a:gd name="T10" fmla="*/ 316 w 509"/>
                    <a:gd name="T11" fmla="*/ 494 h 498"/>
                    <a:gd name="T12" fmla="*/ 349 w 509"/>
                    <a:gd name="T13" fmla="*/ 498 h 498"/>
                    <a:gd name="T14" fmla="*/ 380 w 509"/>
                    <a:gd name="T15" fmla="*/ 498 h 498"/>
                    <a:gd name="T16" fmla="*/ 410 w 509"/>
                    <a:gd name="T17" fmla="*/ 490 h 498"/>
                    <a:gd name="T18" fmla="*/ 437 w 509"/>
                    <a:gd name="T19" fmla="*/ 472 h 498"/>
                    <a:gd name="T20" fmla="*/ 454 w 509"/>
                    <a:gd name="T21" fmla="*/ 459 h 498"/>
                    <a:gd name="T22" fmla="*/ 471 w 509"/>
                    <a:gd name="T23" fmla="*/ 436 h 498"/>
                    <a:gd name="T24" fmla="*/ 482 w 509"/>
                    <a:gd name="T25" fmla="*/ 419 h 498"/>
                    <a:gd name="T26" fmla="*/ 495 w 509"/>
                    <a:gd name="T27" fmla="*/ 396 h 498"/>
                    <a:gd name="T28" fmla="*/ 502 w 509"/>
                    <a:gd name="T29" fmla="*/ 373 h 498"/>
                    <a:gd name="T30" fmla="*/ 507 w 509"/>
                    <a:gd name="T31" fmla="*/ 340 h 498"/>
                    <a:gd name="T32" fmla="*/ 509 w 509"/>
                    <a:gd name="T33" fmla="*/ 291 h 498"/>
                    <a:gd name="T34" fmla="*/ 503 w 509"/>
                    <a:gd name="T35" fmla="*/ 244 h 498"/>
                    <a:gd name="T36" fmla="*/ 452 w 509"/>
                    <a:gd name="T37" fmla="*/ 109 h 498"/>
                    <a:gd name="T38" fmla="*/ 428 w 509"/>
                    <a:gd name="T39" fmla="*/ 78 h 498"/>
                    <a:gd name="T40" fmla="*/ 410 w 509"/>
                    <a:gd name="T41" fmla="*/ 56 h 498"/>
                    <a:gd name="T42" fmla="*/ 390 w 509"/>
                    <a:gd name="T43" fmla="*/ 38 h 498"/>
                    <a:gd name="T44" fmla="*/ 367 w 509"/>
                    <a:gd name="T45" fmla="*/ 24 h 498"/>
                    <a:gd name="T46" fmla="*/ 343 w 509"/>
                    <a:gd name="T47" fmla="*/ 11 h 498"/>
                    <a:gd name="T48" fmla="*/ 320 w 509"/>
                    <a:gd name="T49" fmla="*/ 4 h 498"/>
                    <a:gd name="T50" fmla="*/ 295 w 509"/>
                    <a:gd name="T51" fmla="*/ 0 h 498"/>
                    <a:gd name="T52" fmla="*/ 272 w 509"/>
                    <a:gd name="T53" fmla="*/ 3 h 498"/>
                    <a:gd name="T54" fmla="*/ 252 w 509"/>
                    <a:gd name="T55" fmla="*/ 8 h 498"/>
                    <a:gd name="T56" fmla="*/ 228 w 509"/>
                    <a:gd name="T57" fmla="*/ 24 h 498"/>
                    <a:gd name="T58" fmla="*/ 210 w 509"/>
                    <a:gd name="T59" fmla="*/ 44 h 498"/>
                    <a:gd name="T60" fmla="*/ 194 w 509"/>
                    <a:gd name="T61" fmla="*/ 68 h 498"/>
                    <a:gd name="T62" fmla="*/ 179 w 509"/>
                    <a:gd name="T63" fmla="*/ 97 h 498"/>
                    <a:gd name="T64" fmla="*/ 155 w 509"/>
                    <a:gd name="T65" fmla="*/ 149 h 498"/>
                    <a:gd name="T66" fmla="*/ 135 w 509"/>
                    <a:gd name="T67" fmla="*/ 198 h 498"/>
                    <a:gd name="T68" fmla="*/ 109 w 509"/>
                    <a:gd name="T69" fmla="*/ 260 h 498"/>
                    <a:gd name="T70" fmla="*/ 78 w 509"/>
                    <a:gd name="T71" fmla="*/ 312 h 498"/>
                    <a:gd name="T72" fmla="*/ 0 w 509"/>
                    <a:gd name="T73" fmla="*/ 436 h 49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9"/>
                    <a:gd name="T112" fmla="*/ 0 h 498"/>
                    <a:gd name="T113" fmla="*/ 509 w 509"/>
                    <a:gd name="T114" fmla="*/ 498 h 49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9" h="498">
                      <a:moveTo>
                        <a:pt x="0" y="436"/>
                      </a:moveTo>
                      <a:lnTo>
                        <a:pt x="102" y="440"/>
                      </a:lnTo>
                      <a:lnTo>
                        <a:pt x="155" y="448"/>
                      </a:lnTo>
                      <a:lnTo>
                        <a:pt x="210" y="463"/>
                      </a:lnTo>
                      <a:lnTo>
                        <a:pt x="269" y="480"/>
                      </a:lnTo>
                      <a:lnTo>
                        <a:pt x="316" y="494"/>
                      </a:lnTo>
                      <a:lnTo>
                        <a:pt x="349" y="498"/>
                      </a:lnTo>
                      <a:lnTo>
                        <a:pt x="380" y="498"/>
                      </a:lnTo>
                      <a:lnTo>
                        <a:pt x="410" y="490"/>
                      </a:lnTo>
                      <a:lnTo>
                        <a:pt x="437" y="472"/>
                      </a:lnTo>
                      <a:lnTo>
                        <a:pt x="454" y="459"/>
                      </a:lnTo>
                      <a:lnTo>
                        <a:pt x="471" y="436"/>
                      </a:lnTo>
                      <a:lnTo>
                        <a:pt x="482" y="419"/>
                      </a:lnTo>
                      <a:lnTo>
                        <a:pt x="495" y="396"/>
                      </a:lnTo>
                      <a:lnTo>
                        <a:pt x="502" y="373"/>
                      </a:lnTo>
                      <a:lnTo>
                        <a:pt x="507" y="340"/>
                      </a:lnTo>
                      <a:lnTo>
                        <a:pt x="509" y="291"/>
                      </a:lnTo>
                      <a:lnTo>
                        <a:pt x="503" y="244"/>
                      </a:lnTo>
                      <a:lnTo>
                        <a:pt x="452" y="109"/>
                      </a:lnTo>
                      <a:lnTo>
                        <a:pt x="428" y="78"/>
                      </a:lnTo>
                      <a:lnTo>
                        <a:pt x="410" y="56"/>
                      </a:lnTo>
                      <a:lnTo>
                        <a:pt x="390" y="38"/>
                      </a:lnTo>
                      <a:lnTo>
                        <a:pt x="367" y="24"/>
                      </a:lnTo>
                      <a:lnTo>
                        <a:pt x="343" y="11"/>
                      </a:lnTo>
                      <a:lnTo>
                        <a:pt x="320" y="4"/>
                      </a:lnTo>
                      <a:lnTo>
                        <a:pt x="295" y="0"/>
                      </a:lnTo>
                      <a:lnTo>
                        <a:pt x="272" y="3"/>
                      </a:lnTo>
                      <a:lnTo>
                        <a:pt x="252" y="8"/>
                      </a:lnTo>
                      <a:lnTo>
                        <a:pt x="228" y="24"/>
                      </a:lnTo>
                      <a:lnTo>
                        <a:pt x="210" y="44"/>
                      </a:lnTo>
                      <a:lnTo>
                        <a:pt x="194" y="68"/>
                      </a:lnTo>
                      <a:lnTo>
                        <a:pt x="179" y="97"/>
                      </a:lnTo>
                      <a:lnTo>
                        <a:pt x="155" y="149"/>
                      </a:lnTo>
                      <a:lnTo>
                        <a:pt x="135" y="198"/>
                      </a:lnTo>
                      <a:lnTo>
                        <a:pt x="109" y="260"/>
                      </a:lnTo>
                      <a:lnTo>
                        <a:pt x="78" y="312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501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116" y="2938"/>
                  <a:ext cx="237" cy="124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502" name="Group 154"/>
            <p:cNvGrpSpPr>
              <a:grpSpLocks/>
            </p:cNvGrpSpPr>
            <p:nvPr/>
          </p:nvGrpSpPr>
          <p:grpSpPr bwMode="auto">
            <a:xfrm>
              <a:off x="4549" y="2685"/>
              <a:ext cx="254" cy="249"/>
              <a:chOff x="2113" y="2781"/>
              <a:chExt cx="254" cy="249"/>
            </a:xfrm>
          </p:grpSpPr>
          <p:sp>
            <p:nvSpPr>
              <p:cNvPr id="442503" name="Freeform 155"/>
              <p:cNvSpPr>
                <a:spLocks/>
              </p:cNvSpPr>
              <p:nvPr/>
            </p:nvSpPr>
            <p:spPr bwMode="auto">
              <a:xfrm>
                <a:off x="2113" y="2781"/>
                <a:ext cx="254" cy="249"/>
              </a:xfrm>
              <a:custGeom>
                <a:avLst/>
                <a:gdLst>
                  <a:gd name="T0" fmla="*/ 0 w 508"/>
                  <a:gd name="T1" fmla="*/ 62 h 498"/>
                  <a:gd name="T2" fmla="*/ 102 w 508"/>
                  <a:gd name="T3" fmla="*/ 57 h 498"/>
                  <a:gd name="T4" fmla="*/ 155 w 508"/>
                  <a:gd name="T5" fmla="*/ 49 h 498"/>
                  <a:gd name="T6" fmla="*/ 209 w 508"/>
                  <a:gd name="T7" fmla="*/ 35 h 498"/>
                  <a:gd name="T8" fmla="*/ 268 w 508"/>
                  <a:gd name="T9" fmla="*/ 17 h 498"/>
                  <a:gd name="T10" fmla="*/ 316 w 508"/>
                  <a:gd name="T11" fmla="*/ 4 h 498"/>
                  <a:gd name="T12" fmla="*/ 349 w 508"/>
                  <a:gd name="T13" fmla="*/ 0 h 498"/>
                  <a:gd name="T14" fmla="*/ 379 w 508"/>
                  <a:gd name="T15" fmla="*/ 0 h 498"/>
                  <a:gd name="T16" fmla="*/ 410 w 508"/>
                  <a:gd name="T17" fmla="*/ 8 h 498"/>
                  <a:gd name="T18" fmla="*/ 437 w 508"/>
                  <a:gd name="T19" fmla="*/ 25 h 498"/>
                  <a:gd name="T20" fmla="*/ 454 w 508"/>
                  <a:gd name="T21" fmla="*/ 39 h 498"/>
                  <a:gd name="T22" fmla="*/ 471 w 508"/>
                  <a:gd name="T23" fmla="*/ 62 h 498"/>
                  <a:gd name="T24" fmla="*/ 481 w 508"/>
                  <a:gd name="T25" fmla="*/ 79 h 498"/>
                  <a:gd name="T26" fmla="*/ 495 w 508"/>
                  <a:gd name="T27" fmla="*/ 102 h 498"/>
                  <a:gd name="T28" fmla="*/ 502 w 508"/>
                  <a:gd name="T29" fmla="*/ 125 h 498"/>
                  <a:gd name="T30" fmla="*/ 506 w 508"/>
                  <a:gd name="T31" fmla="*/ 157 h 498"/>
                  <a:gd name="T32" fmla="*/ 508 w 508"/>
                  <a:gd name="T33" fmla="*/ 207 h 498"/>
                  <a:gd name="T34" fmla="*/ 503 w 508"/>
                  <a:gd name="T35" fmla="*/ 254 h 498"/>
                  <a:gd name="T36" fmla="*/ 452 w 508"/>
                  <a:gd name="T37" fmla="*/ 389 h 498"/>
                  <a:gd name="T38" fmla="*/ 428 w 508"/>
                  <a:gd name="T39" fmla="*/ 420 h 498"/>
                  <a:gd name="T40" fmla="*/ 410 w 508"/>
                  <a:gd name="T41" fmla="*/ 441 h 498"/>
                  <a:gd name="T42" fmla="*/ 389 w 508"/>
                  <a:gd name="T43" fmla="*/ 460 h 498"/>
                  <a:gd name="T44" fmla="*/ 367 w 508"/>
                  <a:gd name="T45" fmla="*/ 474 h 498"/>
                  <a:gd name="T46" fmla="*/ 343 w 508"/>
                  <a:gd name="T47" fmla="*/ 487 h 498"/>
                  <a:gd name="T48" fmla="*/ 319 w 508"/>
                  <a:gd name="T49" fmla="*/ 494 h 498"/>
                  <a:gd name="T50" fmla="*/ 294 w 508"/>
                  <a:gd name="T51" fmla="*/ 498 h 498"/>
                  <a:gd name="T52" fmla="*/ 272 w 508"/>
                  <a:gd name="T53" fmla="*/ 495 h 498"/>
                  <a:gd name="T54" fmla="*/ 251 w 508"/>
                  <a:gd name="T55" fmla="*/ 490 h 498"/>
                  <a:gd name="T56" fmla="*/ 227 w 508"/>
                  <a:gd name="T57" fmla="*/ 474 h 498"/>
                  <a:gd name="T58" fmla="*/ 209 w 508"/>
                  <a:gd name="T59" fmla="*/ 453 h 498"/>
                  <a:gd name="T60" fmla="*/ 193 w 508"/>
                  <a:gd name="T61" fmla="*/ 429 h 498"/>
                  <a:gd name="T62" fmla="*/ 179 w 508"/>
                  <a:gd name="T63" fmla="*/ 401 h 498"/>
                  <a:gd name="T64" fmla="*/ 155 w 508"/>
                  <a:gd name="T65" fmla="*/ 348 h 498"/>
                  <a:gd name="T66" fmla="*/ 135 w 508"/>
                  <a:gd name="T67" fmla="*/ 300 h 498"/>
                  <a:gd name="T68" fmla="*/ 108 w 508"/>
                  <a:gd name="T69" fmla="*/ 238 h 498"/>
                  <a:gd name="T70" fmla="*/ 78 w 508"/>
                  <a:gd name="T71" fmla="*/ 185 h 498"/>
                  <a:gd name="T72" fmla="*/ 0 w 508"/>
                  <a:gd name="T73" fmla="*/ 62 h 4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08"/>
                  <a:gd name="T112" fmla="*/ 0 h 498"/>
                  <a:gd name="T113" fmla="*/ 508 w 508"/>
                  <a:gd name="T114" fmla="*/ 498 h 4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08" h="498">
                    <a:moveTo>
                      <a:pt x="0" y="62"/>
                    </a:moveTo>
                    <a:lnTo>
                      <a:pt x="102" y="57"/>
                    </a:lnTo>
                    <a:lnTo>
                      <a:pt x="155" y="49"/>
                    </a:lnTo>
                    <a:lnTo>
                      <a:pt x="209" y="35"/>
                    </a:lnTo>
                    <a:lnTo>
                      <a:pt x="268" y="17"/>
                    </a:lnTo>
                    <a:lnTo>
                      <a:pt x="316" y="4"/>
                    </a:lnTo>
                    <a:lnTo>
                      <a:pt x="349" y="0"/>
                    </a:lnTo>
                    <a:lnTo>
                      <a:pt x="379" y="0"/>
                    </a:lnTo>
                    <a:lnTo>
                      <a:pt x="410" y="8"/>
                    </a:lnTo>
                    <a:lnTo>
                      <a:pt x="437" y="25"/>
                    </a:lnTo>
                    <a:lnTo>
                      <a:pt x="454" y="39"/>
                    </a:lnTo>
                    <a:lnTo>
                      <a:pt x="471" y="62"/>
                    </a:lnTo>
                    <a:lnTo>
                      <a:pt x="481" y="79"/>
                    </a:lnTo>
                    <a:lnTo>
                      <a:pt x="495" y="102"/>
                    </a:lnTo>
                    <a:lnTo>
                      <a:pt x="502" y="125"/>
                    </a:lnTo>
                    <a:lnTo>
                      <a:pt x="506" y="157"/>
                    </a:lnTo>
                    <a:lnTo>
                      <a:pt x="508" y="207"/>
                    </a:lnTo>
                    <a:lnTo>
                      <a:pt x="503" y="254"/>
                    </a:lnTo>
                    <a:lnTo>
                      <a:pt x="452" y="389"/>
                    </a:lnTo>
                    <a:lnTo>
                      <a:pt x="428" y="420"/>
                    </a:lnTo>
                    <a:lnTo>
                      <a:pt x="410" y="441"/>
                    </a:lnTo>
                    <a:lnTo>
                      <a:pt x="389" y="460"/>
                    </a:lnTo>
                    <a:lnTo>
                      <a:pt x="367" y="474"/>
                    </a:lnTo>
                    <a:lnTo>
                      <a:pt x="343" y="487"/>
                    </a:lnTo>
                    <a:lnTo>
                      <a:pt x="319" y="494"/>
                    </a:lnTo>
                    <a:lnTo>
                      <a:pt x="294" y="498"/>
                    </a:lnTo>
                    <a:lnTo>
                      <a:pt x="272" y="495"/>
                    </a:lnTo>
                    <a:lnTo>
                      <a:pt x="251" y="490"/>
                    </a:lnTo>
                    <a:lnTo>
                      <a:pt x="227" y="474"/>
                    </a:lnTo>
                    <a:lnTo>
                      <a:pt x="209" y="453"/>
                    </a:lnTo>
                    <a:lnTo>
                      <a:pt x="193" y="429"/>
                    </a:lnTo>
                    <a:lnTo>
                      <a:pt x="179" y="401"/>
                    </a:lnTo>
                    <a:lnTo>
                      <a:pt x="155" y="348"/>
                    </a:lnTo>
                    <a:lnTo>
                      <a:pt x="135" y="300"/>
                    </a:lnTo>
                    <a:lnTo>
                      <a:pt x="108" y="238"/>
                    </a:lnTo>
                    <a:lnTo>
                      <a:pt x="78" y="185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504" name="Line 156"/>
              <p:cNvSpPr>
                <a:spLocks noChangeShapeType="1"/>
              </p:cNvSpPr>
              <p:nvPr/>
            </p:nvSpPr>
            <p:spPr bwMode="auto">
              <a:xfrm>
                <a:off x="2114" y="2813"/>
                <a:ext cx="237" cy="125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505" name="Group 157"/>
            <p:cNvGrpSpPr>
              <a:grpSpLocks/>
            </p:cNvGrpSpPr>
            <p:nvPr/>
          </p:nvGrpSpPr>
          <p:grpSpPr bwMode="auto">
            <a:xfrm>
              <a:off x="4304" y="3066"/>
              <a:ext cx="606" cy="273"/>
              <a:chOff x="1868" y="3162"/>
              <a:chExt cx="606" cy="273"/>
            </a:xfrm>
          </p:grpSpPr>
          <p:sp>
            <p:nvSpPr>
              <p:cNvPr id="442506" name="Freeform 158"/>
              <p:cNvSpPr>
                <a:spLocks/>
              </p:cNvSpPr>
              <p:nvPr/>
            </p:nvSpPr>
            <p:spPr bwMode="auto">
              <a:xfrm>
                <a:off x="2142" y="3224"/>
                <a:ext cx="332" cy="136"/>
              </a:xfrm>
              <a:custGeom>
                <a:avLst/>
                <a:gdLst>
                  <a:gd name="T0" fmla="*/ 0 w 666"/>
                  <a:gd name="T1" fmla="*/ 97 h 272"/>
                  <a:gd name="T2" fmla="*/ 227 w 666"/>
                  <a:gd name="T3" fmla="*/ 0 h 272"/>
                  <a:gd name="T4" fmla="*/ 292 w 666"/>
                  <a:gd name="T5" fmla="*/ 9 h 272"/>
                  <a:gd name="T6" fmla="*/ 349 w 666"/>
                  <a:gd name="T7" fmla="*/ 17 h 272"/>
                  <a:gd name="T8" fmla="*/ 414 w 666"/>
                  <a:gd name="T9" fmla="*/ 42 h 272"/>
                  <a:gd name="T10" fmla="*/ 458 w 666"/>
                  <a:gd name="T11" fmla="*/ 66 h 272"/>
                  <a:gd name="T12" fmla="*/ 509 w 666"/>
                  <a:gd name="T13" fmla="*/ 94 h 272"/>
                  <a:gd name="T14" fmla="*/ 550 w 666"/>
                  <a:gd name="T15" fmla="*/ 118 h 272"/>
                  <a:gd name="T16" fmla="*/ 594 w 666"/>
                  <a:gd name="T17" fmla="*/ 171 h 272"/>
                  <a:gd name="T18" fmla="*/ 625 w 666"/>
                  <a:gd name="T19" fmla="*/ 215 h 272"/>
                  <a:gd name="T20" fmla="*/ 666 w 666"/>
                  <a:gd name="T21" fmla="*/ 272 h 2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6"/>
                  <a:gd name="T34" fmla="*/ 0 h 272"/>
                  <a:gd name="T35" fmla="*/ 666 w 666"/>
                  <a:gd name="T36" fmla="*/ 272 h 2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6" h="272">
                    <a:moveTo>
                      <a:pt x="0" y="97"/>
                    </a:moveTo>
                    <a:lnTo>
                      <a:pt x="227" y="0"/>
                    </a:lnTo>
                    <a:lnTo>
                      <a:pt x="292" y="9"/>
                    </a:lnTo>
                    <a:lnTo>
                      <a:pt x="349" y="17"/>
                    </a:lnTo>
                    <a:lnTo>
                      <a:pt x="414" y="42"/>
                    </a:lnTo>
                    <a:lnTo>
                      <a:pt x="458" y="66"/>
                    </a:lnTo>
                    <a:lnTo>
                      <a:pt x="509" y="94"/>
                    </a:lnTo>
                    <a:lnTo>
                      <a:pt x="550" y="118"/>
                    </a:lnTo>
                    <a:lnTo>
                      <a:pt x="594" y="171"/>
                    </a:lnTo>
                    <a:lnTo>
                      <a:pt x="625" y="215"/>
                    </a:lnTo>
                    <a:lnTo>
                      <a:pt x="666" y="272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507" name="Group 159"/>
              <p:cNvGrpSpPr>
                <a:grpSpLocks/>
              </p:cNvGrpSpPr>
              <p:nvPr/>
            </p:nvGrpSpPr>
            <p:grpSpPr bwMode="auto">
              <a:xfrm>
                <a:off x="1868" y="3162"/>
                <a:ext cx="316" cy="273"/>
                <a:chOff x="1868" y="3162"/>
                <a:chExt cx="316" cy="273"/>
              </a:xfrm>
            </p:grpSpPr>
            <p:sp>
              <p:nvSpPr>
                <p:cNvPr id="442508" name="Freeform 160"/>
                <p:cNvSpPr>
                  <a:spLocks/>
                </p:cNvSpPr>
                <p:nvPr/>
              </p:nvSpPr>
              <p:spPr bwMode="auto">
                <a:xfrm>
                  <a:off x="1868" y="3162"/>
                  <a:ext cx="316" cy="273"/>
                </a:xfrm>
                <a:custGeom>
                  <a:avLst/>
                  <a:gdLst>
                    <a:gd name="T0" fmla="*/ 0 w 633"/>
                    <a:gd name="T1" fmla="*/ 478 h 545"/>
                    <a:gd name="T2" fmla="*/ 127 w 633"/>
                    <a:gd name="T3" fmla="*/ 482 h 545"/>
                    <a:gd name="T4" fmla="*/ 193 w 633"/>
                    <a:gd name="T5" fmla="*/ 491 h 545"/>
                    <a:gd name="T6" fmla="*/ 261 w 633"/>
                    <a:gd name="T7" fmla="*/ 508 h 545"/>
                    <a:gd name="T8" fmla="*/ 334 w 633"/>
                    <a:gd name="T9" fmla="*/ 526 h 545"/>
                    <a:gd name="T10" fmla="*/ 393 w 633"/>
                    <a:gd name="T11" fmla="*/ 541 h 545"/>
                    <a:gd name="T12" fmla="*/ 434 w 633"/>
                    <a:gd name="T13" fmla="*/ 545 h 545"/>
                    <a:gd name="T14" fmla="*/ 473 w 633"/>
                    <a:gd name="T15" fmla="*/ 545 h 545"/>
                    <a:gd name="T16" fmla="*/ 510 w 633"/>
                    <a:gd name="T17" fmla="*/ 537 h 545"/>
                    <a:gd name="T18" fmla="*/ 544 w 633"/>
                    <a:gd name="T19" fmla="*/ 518 h 545"/>
                    <a:gd name="T20" fmla="*/ 565 w 633"/>
                    <a:gd name="T21" fmla="*/ 504 h 545"/>
                    <a:gd name="T22" fmla="*/ 586 w 633"/>
                    <a:gd name="T23" fmla="*/ 478 h 545"/>
                    <a:gd name="T24" fmla="*/ 599 w 633"/>
                    <a:gd name="T25" fmla="*/ 459 h 545"/>
                    <a:gd name="T26" fmla="*/ 616 w 633"/>
                    <a:gd name="T27" fmla="*/ 434 h 545"/>
                    <a:gd name="T28" fmla="*/ 624 w 633"/>
                    <a:gd name="T29" fmla="*/ 408 h 545"/>
                    <a:gd name="T30" fmla="*/ 630 w 633"/>
                    <a:gd name="T31" fmla="*/ 373 h 545"/>
                    <a:gd name="T32" fmla="*/ 633 w 633"/>
                    <a:gd name="T33" fmla="*/ 318 h 545"/>
                    <a:gd name="T34" fmla="*/ 626 w 633"/>
                    <a:gd name="T35" fmla="*/ 267 h 545"/>
                    <a:gd name="T36" fmla="*/ 562 w 633"/>
                    <a:gd name="T37" fmla="*/ 118 h 545"/>
                    <a:gd name="T38" fmla="*/ 533 w 633"/>
                    <a:gd name="T39" fmla="*/ 85 h 545"/>
                    <a:gd name="T40" fmla="*/ 510 w 633"/>
                    <a:gd name="T41" fmla="*/ 62 h 545"/>
                    <a:gd name="T42" fmla="*/ 485 w 633"/>
                    <a:gd name="T43" fmla="*/ 40 h 545"/>
                    <a:gd name="T44" fmla="*/ 457 w 633"/>
                    <a:gd name="T45" fmla="*/ 26 h 545"/>
                    <a:gd name="T46" fmla="*/ 427 w 633"/>
                    <a:gd name="T47" fmla="*/ 11 h 545"/>
                    <a:gd name="T48" fmla="*/ 398 w 633"/>
                    <a:gd name="T49" fmla="*/ 4 h 545"/>
                    <a:gd name="T50" fmla="*/ 366 w 633"/>
                    <a:gd name="T51" fmla="*/ 0 h 545"/>
                    <a:gd name="T52" fmla="*/ 338 w 633"/>
                    <a:gd name="T53" fmla="*/ 3 h 545"/>
                    <a:gd name="T54" fmla="*/ 313 w 633"/>
                    <a:gd name="T55" fmla="*/ 8 h 545"/>
                    <a:gd name="T56" fmla="*/ 283 w 633"/>
                    <a:gd name="T57" fmla="*/ 26 h 545"/>
                    <a:gd name="T58" fmla="*/ 261 w 633"/>
                    <a:gd name="T59" fmla="*/ 48 h 545"/>
                    <a:gd name="T60" fmla="*/ 240 w 633"/>
                    <a:gd name="T61" fmla="*/ 74 h 545"/>
                    <a:gd name="T62" fmla="*/ 222 w 633"/>
                    <a:gd name="T63" fmla="*/ 105 h 545"/>
                    <a:gd name="T64" fmla="*/ 193 w 633"/>
                    <a:gd name="T65" fmla="*/ 163 h 545"/>
                    <a:gd name="T66" fmla="*/ 168 w 633"/>
                    <a:gd name="T67" fmla="*/ 217 h 545"/>
                    <a:gd name="T68" fmla="*/ 135 w 633"/>
                    <a:gd name="T69" fmla="*/ 284 h 545"/>
                    <a:gd name="T70" fmla="*/ 96 w 633"/>
                    <a:gd name="T71" fmla="*/ 342 h 545"/>
                    <a:gd name="T72" fmla="*/ 0 w 633"/>
                    <a:gd name="T73" fmla="*/ 478 h 54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633"/>
                    <a:gd name="T112" fmla="*/ 0 h 545"/>
                    <a:gd name="T113" fmla="*/ 633 w 633"/>
                    <a:gd name="T114" fmla="*/ 545 h 54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633" h="545">
                      <a:moveTo>
                        <a:pt x="0" y="478"/>
                      </a:moveTo>
                      <a:lnTo>
                        <a:pt x="127" y="482"/>
                      </a:lnTo>
                      <a:lnTo>
                        <a:pt x="193" y="491"/>
                      </a:lnTo>
                      <a:lnTo>
                        <a:pt x="261" y="508"/>
                      </a:lnTo>
                      <a:lnTo>
                        <a:pt x="334" y="526"/>
                      </a:lnTo>
                      <a:lnTo>
                        <a:pt x="393" y="541"/>
                      </a:lnTo>
                      <a:lnTo>
                        <a:pt x="434" y="545"/>
                      </a:lnTo>
                      <a:lnTo>
                        <a:pt x="473" y="545"/>
                      </a:lnTo>
                      <a:lnTo>
                        <a:pt x="510" y="537"/>
                      </a:lnTo>
                      <a:lnTo>
                        <a:pt x="544" y="518"/>
                      </a:lnTo>
                      <a:lnTo>
                        <a:pt x="565" y="504"/>
                      </a:lnTo>
                      <a:lnTo>
                        <a:pt x="586" y="478"/>
                      </a:lnTo>
                      <a:lnTo>
                        <a:pt x="599" y="459"/>
                      </a:lnTo>
                      <a:lnTo>
                        <a:pt x="616" y="434"/>
                      </a:lnTo>
                      <a:lnTo>
                        <a:pt x="624" y="408"/>
                      </a:lnTo>
                      <a:lnTo>
                        <a:pt x="630" y="373"/>
                      </a:lnTo>
                      <a:lnTo>
                        <a:pt x="633" y="318"/>
                      </a:lnTo>
                      <a:lnTo>
                        <a:pt x="626" y="267"/>
                      </a:lnTo>
                      <a:lnTo>
                        <a:pt x="562" y="118"/>
                      </a:lnTo>
                      <a:lnTo>
                        <a:pt x="533" y="85"/>
                      </a:lnTo>
                      <a:lnTo>
                        <a:pt x="510" y="62"/>
                      </a:lnTo>
                      <a:lnTo>
                        <a:pt x="485" y="40"/>
                      </a:lnTo>
                      <a:lnTo>
                        <a:pt x="457" y="26"/>
                      </a:lnTo>
                      <a:lnTo>
                        <a:pt x="427" y="11"/>
                      </a:lnTo>
                      <a:lnTo>
                        <a:pt x="398" y="4"/>
                      </a:lnTo>
                      <a:lnTo>
                        <a:pt x="366" y="0"/>
                      </a:lnTo>
                      <a:lnTo>
                        <a:pt x="338" y="3"/>
                      </a:lnTo>
                      <a:lnTo>
                        <a:pt x="313" y="8"/>
                      </a:lnTo>
                      <a:lnTo>
                        <a:pt x="283" y="26"/>
                      </a:lnTo>
                      <a:lnTo>
                        <a:pt x="261" y="48"/>
                      </a:lnTo>
                      <a:lnTo>
                        <a:pt x="240" y="74"/>
                      </a:lnTo>
                      <a:lnTo>
                        <a:pt x="222" y="105"/>
                      </a:lnTo>
                      <a:lnTo>
                        <a:pt x="193" y="163"/>
                      </a:lnTo>
                      <a:lnTo>
                        <a:pt x="168" y="217"/>
                      </a:lnTo>
                      <a:lnTo>
                        <a:pt x="135" y="284"/>
                      </a:lnTo>
                      <a:lnTo>
                        <a:pt x="96" y="342"/>
                      </a:lnTo>
                      <a:lnTo>
                        <a:pt x="0" y="47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509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869" y="3263"/>
                  <a:ext cx="295" cy="137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42510" name="Group 162"/>
            <p:cNvGrpSpPr>
              <a:grpSpLocks/>
            </p:cNvGrpSpPr>
            <p:nvPr/>
          </p:nvGrpSpPr>
          <p:grpSpPr bwMode="auto">
            <a:xfrm>
              <a:off x="3811" y="2667"/>
              <a:ext cx="281" cy="257"/>
              <a:chOff x="1375" y="2763"/>
              <a:chExt cx="281" cy="257"/>
            </a:xfrm>
          </p:grpSpPr>
          <p:sp>
            <p:nvSpPr>
              <p:cNvPr id="442511" name="Freeform 163"/>
              <p:cNvSpPr>
                <a:spLocks/>
              </p:cNvSpPr>
              <p:nvPr/>
            </p:nvSpPr>
            <p:spPr bwMode="auto">
              <a:xfrm>
                <a:off x="1375" y="2763"/>
                <a:ext cx="281" cy="257"/>
              </a:xfrm>
              <a:custGeom>
                <a:avLst/>
                <a:gdLst>
                  <a:gd name="T0" fmla="*/ 563 w 563"/>
                  <a:gd name="T1" fmla="*/ 64 h 514"/>
                  <a:gd name="T2" fmla="*/ 450 w 563"/>
                  <a:gd name="T3" fmla="*/ 60 h 514"/>
                  <a:gd name="T4" fmla="*/ 391 w 563"/>
                  <a:gd name="T5" fmla="*/ 51 h 514"/>
                  <a:gd name="T6" fmla="*/ 331 w 563"/>
                  <a:gd name="T7" fmla="*/ 36 h 514"/>
                  <a:gd name="T8" fmla="*/ 266 w 563"/>
                  <a:gd name="T9" fmla="*/ 18 h 514"/>
                  <a:gd name="T10" fmla="*/ 213 w 563"/>
                  <a:gd name="T11" fmla="*/ 4 h 514"/>
                  <a:gd name="T12" fmla="*/ 177 w 563"/>
                  <a:gd name="T13" fmla="*/ 0 h 514"/>
                  <a:gd name="T14" fmla="*/ 143 w 563"/>
                  <a:gd name="T15" fmla="*/ 0 h 514"/>
                  <a:gd name="T16" fmla="*/ 109 w 563"/>
                  <a:gd name="T17" fmla="*/ 8 h 514"/>
                  <a:gd name="T18" fmla="*/ 79 w 563"/>
                  <a:gd name="T19" fmla="*/ 26 h 514"/>
                  <a:gd name="T20" fmla="*/ 60 w 563"/>
                  <a:gd name="T21" fmla="*/ 40 h 514"/>
                  <a:gd name="T22" fmla="*/ 41 w 563"/>
                  <a:gd name="T23" fmla="*/ 64 h 514"/>
                  <a:gd name="T24" fmla="*/ 30 w 563"/>
                  <a:gd name="T25" fmla="*/ 82 h 514"/>
                  <a:gd name="T26" fmla="*/ 15 w 563"/>
                  <a:gd name="T27" fmla="*/ 105 h 514"/>
                  <a:gd name="T28" fmla="*/ 7 w 563"/>
                  <a:gd name="T29" fmla="*/ 129 h 514"/>
                  <a:gd name="T30" fmla="*/ 2 w 563"/>
                  <a:gd name="T31" fmla="*/ 162 h 514"/>
                  <a:gd name="T32" fmla="*/ 0 w 563"/>
                  <a:gd name="T33" fmla="*/ 214 h 514"/>
                  <a:gd name="T34" fmla="*/ 6 w 563"/>
                  <a:gd name="T35" fmla="*/ 263 h 514"/>
                  <a:gd name="T36" fmla="*/ 63 w 563"/>
                  <a:gd name="T37" fmla="*/ 402 h 514"/>
                  <a:gd name="T38" fmla="*/ 89 w 563"/>
                  <a:gd name="T39" fmla="*/ 434 h 514"/>
                  <a:gd name="T40" fmla="*/ 109 w 563"/>
                  <a:gd name="T41" fmla="*/ 456 h 514"/>
                  <a:gd name="T42" fmla="*/ 131 w 563"/>
                  <a:gd name="T43" fmla="*/ 475 h 514"/>
                  <a:gd name="T44" fmla="*/ 157 w 563"/>
                  <a:gd name="T45" fmla="*/ 489 h 514"/>
                  <a:gd name="T46" fmla="*/ 183 w 563"/>
                  <a:gd name="T47" fmla="*/ 503 h 514"/>
                  <a:gd name="T48" fmla="*/ 209 w 563"/>
                  <a:gd name="T49" fmla="*/ 510 h 514"/>
                  <a:gd name="T50" fmla="*/ 237 w 563"/>
                  <a:gd name="T51" fmla="*/ 514 h 514"/>
                  <a:gd name="T52" fmla="*/ 262 w 563"/>
                  <a:gd name="T53" fmla="*/ 511 h 514"/>
                  <a:gd name="T54" fmla="*/ 284 w 563"/>
                  <a:gd name="T55" fmla="*/ 506 h 514"/>
                  <a:gd name="T56" fmla="*/ 311 w 563"/>
                  <a:gd name="T57" fmla="*/ 489 h 514"/>
                  <a:gd name="T58" fmla="*/ 331 w 563"/>
                  <a:gd name="T59" fmla="*/ 468 h 514"/>
                  <a:gd name="T60" fmla="*/ 348 w 563"/>
                  <a:gd name="T61" fmla="*/ 443 h 514"/>
                  <a:gd name="T62" fmla="*/ 365 w 563"/>
                  <a:gd name="T63" fmla="*/ 414 h 514"/>
                  <a:gd name="T64" fmla="*/ 391 w 563"/>
                  <a:gd name="T65" fmla="*/ 360 h 514"/>
                  <a:gd name="T66" fmla="*/ 414 w 563"/>
                  <a:gd name="T67" fmla="*/ 310 h 514"/>
                  <a:gd name="T68" fmla="*/ 443 w 563"/>
                  <a:gd name="T69" fmla="*/ 246 h 514"/>
                  <a:gd name="T70" fmla="*/ 476 w 563"/>
                  <a:gd name="T71" fmla="*/ 192 h 514"/>
                  <a:gd name="T72" fmla="*/ 563 w 563"/>
                  <a:gd name="T73" fmla="*/ 64 h 5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63"/>
                  <a:gd name="T112" fmla="*/ 0 h 514"/>
                  <a:gd name="T113" fmla="*/ 563 w 563"/>
                  <a:gd name="T114" fmla="*/ 514 h 51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63" h="514">
                    <a:moveTo>
                      <a:pt x="563" y="64"/>
                    </a:moveTo>
                    <a:lnTo>
                      <a:pt x="450" y="60"/>
                    </a:lnTo>
                    <a:lnTo>
                      <a:pt x="391" y="51"/>
                    </a:lnTo>
                    <a:lnTo>
                      <a:pt x="331" y="36"/>
                    </a:lnTo>
                    <a:lnTo>
                      <a:pt x="266" y="18"/>
                    </a:lnTo>
                    <a:lnTo>
                      <a:pt x="213" y="4"/>
                    </a:lnTo>
                    <a:lnTo>
                      <a:pt x="177" y="0"/>
                    </a:lnTo>
                    <a:lnTo>
                      <a:pt x="143" y="0"/>
                    </a:lnTo>
                    <a:lnTo>
                      <a:pt x="109" y="8"/>
                    </a:lnTo>
                    <a:lnTo>
                      <a:pt x="79" y="26"/>
                    </a:lnTo>
                    <a:lnTo>
                      <a:pt x="60" y="40"/>
                    </a:lnTo>
                    <a:lnTo>
                      <a:pt x="41" y="64"/>
                    </a:lnTo>
                    <a:lnTo>
                      <a:pt x="30" y="82"/>
                    </a:lnTo>
                    <a:lnTo>
                      <a:pt x="15" y="105"/>
                    </a:lnTo>
                    <a:lnTo>
                      <a:pt x="7" y="129"/>
                    </a:lnTo>
                    <a:lnTo>
                      <a:pt x="2" y="162"/>
                    </a:lnTo>
                    <a:lnTo>
                      <a:pt x="0" y="214"/>
                    </a:lnTo>
                    <a:lnTo>
                      <a:pt x="6" y="263"/>
                    </a:lnTo>
                    <a:lnTo>
                      <a:pt x="63" y="402"/>
                    </a:lnTo>
                    <a:lnTo>
                      <a:pt x="89" y="434"/>
                    </a:lnTo>
                    <a:lnTo>
                      <a:pt x="109" y="456"/>
                    </a:lnTo>
                    <a:lnTo>
                      <a:pt x="131" y="475"/>
                    </a:lnTo>
                    <a:lnTo>
                      <a:pt x="157" y="489"/>
                    </a:lnTo>
                    <a:lnTo>
                      <a:pt x="183" y="503"/>
                    </a:lnTo>
                    <a:lnTo>
                      <a:pt x="209" y="510"/>
                    </a:lnTo>
                    <a:lnTo>
                      <a:pt x="237" y="514"/>
                    </a:lnTo>
                    <a:lnTo>
                      <a:pt x="262" y="511"/>
                    </a:lnTo>
                    <a:lnTo>
                      <a:pt x="284" y="506"/>
                    </a:lnTo>
                    <a:lnTo>
                      <a:pt x="311" y="489"/>
                    </a:lnTo>
                    <a:lnTo>
                      <a:pt x="331" y="468"/>
                    </a:lnTo>
                    <a:lnTo>
                      <a:pt x="348" y="443"/>
                    </a:lnTo>
                    <a:lnTo>
                      <a:pt x="365" y="414"/>
                    </a:lnTo>
                    <a:lnTo>
                      <a:pt x="391" y="360"/>
                    </a:lnTo>
                    <a:lnTo>
                      <a:pt x="414" y="310"/>
                    </a:lnTo>
                    <a:lnTo>
                      <a:pt x="443" y="246"/>
                    </a:lnTo>
                    <a:lnTo>
                      <a:pt x="476" y="192"/>
                    </a:lnTo>
                    <a:lnTo>
                      <a:pt x="563" y="64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42512" name="Line 164"/>
              <p:cNvSpPr>
                <a:spLocks noChangeShapeType="1"/>
              </p:cNvSpPr>
              <p:nvPr/>
            </p:nvSpPr>
            <p:spPr bwMode="auto">
              <a:xfrm flipH="1">
                <a:off x="1392" y="2796"/>
                <a:ext cx="263" cy="129"/>
              </a:xfrm>
              <a:prstGeom prst="line">
                <a:avLst/>
              </a:prstGeom>
              <a:noFill/>
              <a:ln w="7938">
                <a:solidFill>
                  <a:srgbClr val="006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2513" name="Group 165"/>
            <p:cNvGrpSpPr>
              <a:grpSpLocks/>
            </p:cNvGrpSpPr>
            <p:nvPr/>
          </p:nvGrpSpPr>
          <p:grpSpPr bwMode="auto">
            <a:xfrm>
              <a:off x="3692" y="2976"/>
              <a:ext cx="568" cy="288"/>
              <a:chOff x="1256" y="3157"/>
              <a:chExt cx="672" cy="282"/>
            </a:xfrm>
          </p:grpSpPr>
          <p:sp>
            <p:nvSpPr>
              <p:cNvPr id="442514" name="Freeform 166"/>
              <p:cNvSpPr>
                <a:spLocks/>
              </p:cNvSpPr>
              <p:nvPr/>
            </p:nvSpPr>
            <p:spPr bwMode="auto">
              <a:xfrm>
                <a:off x="1256" y="3226"/>
                <a:ext cx="381" cy="136"/>
              </a:xfrm>
              <a:custGeom>
                <a:avLst/>
                <a:gdLst>
                  <a:gd name="T0" fmla="*/ 761 w 761"/>
                  <a:gd name="T1" fmla="*/ 103 h 271"/>
                  <a:gd name="T2" fmla="*/ 470 w 761"/>
                  <a:gd name="T3" fmla="*/ 3 h 271"/>
                  <a:gd name="T4" fmla="*/ 414 w 761"/>
                  <a:gd name="T5" fmla="*/ 0 h 271"/>
                  <a:gd name="T6" fmla="*/ 350 w 761"/>
                  <a:gd name="T7" fmla="*/ 8 h 271"/>
                  <a:gd name="T8" fmla="*/ 278 w 761"/>
                  <a:gd name="T9" fmla="*/ 33 h 271"/>
                  <a:gd name="T10" fmla="*/ 229 w 761"/>
                  <a:gd name="T11" fmla="*/ 58 h 271"/>
                  <a:gd name="T12" fmla="*/ 173 w 761"/>
                  <a:gd name="T13" fmla="*/ 88 h 271"/>
                  <a:gd name="T14" fmla="*/ 128 w 761"/>
                  <a:gd name="T15" fmla="*/ 113 h 271"/>
                  <a:gd name="T16" fmla="*/ 79 w 761"/>
                  <a:gd name="T17" fmla="*/ 167 h 271"/>
                  <a:gd name="T18" fmla="*/ 45 w 761"/>
                  <a:gd name="T19" fmla="*/ 213 h 271"/>
                  <a:gd name="T20" fmla="*/ 0 w 761"/>
                  <a:gd name="T21" fmla="*/ 271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1"/>
                  <a:gd name="T34" fmla="*/ 0 h 271"/>
                  <a:gd name="T35" fmla="*/ 761 w 761"/>
                  <a:gd name="T36" fmla="*/ 271 h 27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1" h="271">
                    <a:moveTo>
                      <a:pt x="761" y="103"/>
                    </a:moveTo>
                    <a:lnTo>
                      <a:pt x="470" y="3"/>
                    </a:lnTo>
                    <a:lnTo>
                      <a:pt x="414" y="0"/>
                    </a:lnTo>
                    <a:lnTo>
                      <a:pt x="350" y="8"/>
                    </a:lnTo>
                    <a:lnTo>
                      <a:pt x="278" y="33"/>
                    </a:lnTo>
                    <a:lnTo>
                      <a:pt x="229" y="58"/>
                    </a:lnTo>
                    <a:lnTo>
                      <a:pt x="173" y="88"/>
                    </a:lnTo>
                    <a:lnTo>
                      <a:pt x="128" y="113"/>
                    </a:lnTo>
                    <a:lnTo>
                      <a:pt x="79" y="167"/>
                    </a:lnTo>
                    <a:lnTo>
                      <a:pt x="45" y="213"/>
                    </a:lnTo>
                    <a:lnTo>
                      <a:pt x="0" y="271"/>
                    </a:lnTo>
                  </a:path>
                </a:pathLst>
              </a:custGeom>
              <a:noFill/>
              <a:ln w="7938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l" eaLnBrk="1" hangingPunct="1"/>
                <a:endParaRPr lang="en-GB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42515" name="Group 167"/>
              <p:cNvGrpSpPr>
                <a:grpSpLocks/>
              </p:cNvGrpSpPr>
              <p:nvPr/>
            </p:nvGrpSpPr>
            <p:grpSpPr bwMode="auto">
              <a:xfrm>
                <a:off x="1577" y="3157"/>
                <a:ext cx="351" cy="282"/>
                <a:chOff x="1577" y="3157"/>
                <a:chExt cx="351" cy="282"/>
              </a:xfrm>
            </p:grpSpPr>
            <p:sp>
              <p:nvSpPr>
                <p:cNvPr id="442516" name="Freeform 168"/>
                <p:cNvSpPr>
                  <a:spLocks/>
                </p:cNvSpPr>
                <p:nvPr/>
              </p:nvSpPr>
              <p:spPr bwMode="auto">
                <a:xfrm>
                  <a:off x="1577" y="3157"/>
                  <a:ext cx="351" cy="282"/>
                </a:xfrm>
                <a:custGeom>
                  <a:avLst/>
                  <a:gdLst>
                    <a:gd name="T0" fmla="*/ 701 w 701"/>
                    <a:gd name="T1" fmla="*/ 494 h 563"/>
                    <a:gd name="T2" fmla="*/ 561 w 701"/>
                    <a:gd name="T3" fmla="*/ 498 h 563"/>
                    <a:gd name="T4" fmla="*/ 488 w 701"/>
                    <a:gd name="T5" fmla="*/ 508 h 563"/>
                    <a:gd name="T6" fmla="*/ 413 w 701"/>
                    <a:gd name="T7" fmla="*/ 525 h 563"/>
                    <a:gd name="T8" fmla="*/ 331 w 701"/>
                    <a:gd name="T9" fmla="*/ 544 h 563"/>
                    <a:gd name="T10" fmla="*/ 266 w 701"/>
                    <a:gd name="T11" fmla="*/ 559 h 563"/>
                    <a:gd name="T12" fmla="*/ 221 w 701"/>
                    <a:gd name="T13" fmla="*/ 563 h 563"/>
                    <a:gd name="T14" fmla="*/ 178 w 701"/>
                    <a:gd name="T15" fmla="*/ 563 h 563"/>
                    <a:gd name="T16" fmla="*/ 137 w 701"/>
                    <a:gd name="T17" fmla="*/ 555 h 563"/>
                    <a:gd name="T18" fmla="*/ 99 w 701"/>
                    <a:gd name="T19" fmla="*/ 536 h 563"/>
                    <a:gd name="T20" fmla="*/ 75 w 701"/>
                    <a:gd name="T21" fmla="*/ 520 h 563"/>
                    <a:gd name="T22" fmla="*/ 53 w 701"/>
                    <a:gd name="T23" fmla="*/ 494 h 563"/>
                    <a:gd name="T24" fmla="*/ 38 w 701"/>
                    <a:gd name="T25" fmla="*/ 474 h 563"/>
                    <a:gd name="T26" fmla="*/ 19 w 701"/>
                    <a:gd name="T27" fmla="*/ 448 h 563"/>
                    <a:gd name="T28" fmla="*/ 10 w 701"/>
                    <a:gd name="T29" fmla="*/ 422 h 563"/>
                    <a:gd name="T30" fmla="*/ 4 w 701"/>
                    <a:gd name="T31" fmla="*/ 385 h 563"/>
                    <a:gd name="T32" fmla="*/ 0 w 701"/>
                    <a:gd name="T33" fmla="*/ 328 h 563"/>
                    <a:gd name="T34" fmla="*/ 9 w 701"/>
                    <a:gd name="T35" fmla="*/ 276 h 563"/>
                    <a:gd name="T36" fmla="*/ 79 w 701"/>
                    <a:gd name="T37" fmla="*/ 123 h 563"/>
                    <a:gd name="T38" fmla="*/ 112 w 701"/>
                    <a:gd name="T39" fmla="*/ 88 h 563"/>
                    <a:gd name="T40" fmla="*/ 137 w 701"/>
                    <a:gd name="T41" fmla="*/ 64 h 563"/>
                    <a:gd name="T42" fmla="*/ 164 w 701"/>
                    <a:gd name="T43" fmla="*/ 42 h 563"/>
                    <a:gd name="T44" fmla="*/ 196 w 701"/>
                    <a:gd name="T45" fmla="*/ 27 h 563"/>
                    <a:gd name="T46" fmla="*/ 228 w 701"/>
                    <a:gd name="T47" fmla="*/ 11 h 563"/>
                    <a:gd name="T48" fmla="*/ 261 w 701"/>
                    <a:gd name="T49" fmla="*/ 4 h 563"/>
                    <a:gd name="T50" fmla="*/ 296 w 701"/>
                    <a:gd name="T51" fmla="*/ 0 h 563"/>
                    <a:gd name="T52" fmla="*/ 327 w 701"/>
                    <a:gd name="T53" fmla="*/ 3 h 563"/>
                    <a:gd name="T54" fmla="*/ 355 w 701"/>
                    <a:gd name="T55" fmla="*/ 9 h 563"/>
                    <a:gd name="T56" fmla="*/ 387 w 701"/>
                    <a:gd name="T57" fmla="*/ 27 h 563"/>
                    <a:gd name="T58" fmla="*/ 413 w 701"/>
                    <a:gd name="T59" fmla="*/ 50 h 563"/>
                    <a:gd name="T60" fmla="*/ 435 w 701"/>
                    <a:gd name="T61" fmla="*/ 77 h 563"/>
                    <a:gd name="T62" fmla="*/ 455 w 701"/>
                    <a:gd name="T63" fmla="*/ 109 h 563"/>
                    <a:gd name="T64" fmla="*/ 488 w 701"/>
                    <a:gd name="T65" fmla="*/ 169 h 563"/>
                    <a:gd name="T66" fmla="*/ 515 w 701"/>
                    <a:gd name="T67" fmla="*/ 224 h 563"/>
                    <a:gd name="T68" fmla="*/ 552 w 701"/>
                    <a:gd name="T69" fmla="*/ 294 h 563"/>
                    <a:gd name="T70" fmla="*/ 594 w 701"/>
                    <a:gd name="T71" fmla="*/ 353 h 563"/>
                    <a:gd name="T72" fmla="*/ 701 w 701"/>
                    <a:gd name="T73" fmla="*/ 494 h 5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01"/>
                    <a:gd name="T112" fmla="*/ 0 h 563"/>
                    <a:gd name="T113" fmla="*/ 701 w 701"/>
                    <a:gd name="T114" fmla="*/ 563 h 5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01" h="563">
                      <a:moveTo>
                        <a:pt x="701" y="494"/>
                      </a:moveTo>
                      <a:lnTo>
                        <a:pt x="561" y="498"/>
                      </a:lnTo>
                      <a:lnTo>
                        <a:pt x="488" y="508"/>
                      </a:lnTo>
                      <a:lnTo>
                        <a:pt x="413" y="525"/>
                      </a:lnTo>
                      <a:lnTo>
                        <a:pt x="331" y="544"/>
                      </a:lnTo>
                      <a:lnTo>
                        <a:pt x="266" y="559"/>
                      </a:lnTo>
                      <a:lnTo>
                        <a:pt x="221" y="563"/>
                      </a:lnTo>
                      <a:lnTo>
                        <a:pt x="178" y="563"/>
                      </a:lnTo>
                      <a:lnTo>
                        <a:pt x="137" y="555"/>
                      </a:lnTo>
                      <a:lnTo>
                        <a:pt x="99" y="536"/>
                      </a:lnTo>
                      <a:lnTo>
                        <a:pt x="75" y="520"/>
                      </a:lnTo>
                      <a:lnTo>
                        <a:pt x="53" y="494"/>
                      </a:lnTo>
                      <a:lnTo>
                        <a:pt x="38" y="474"/>
                      </a:lnTo>
                      <a:lnTo>
                        <a:pt x="19" y="448"/>
                      </a:lnTo>
                      <a:lnTo>
                        <a:pt x="10" y="422"/>
                      </a:lnTo>
                      <a:lnTo>
                        <a:pt x="4" y="385"/>
                      </a:lnTo>
                      <a:lnTo>
                        <a:pt x="0" y="328"/>
                      </a:lnTo>
                      <a:lnTo>
                        <a:pt x="9" y="276"/>
                      </a:lnTo>
                      <a:lnTo>
                        <a:pt x="79" y="123"/>
                      </a:lnTo>
                      <a:lnTo>
                        <a:pt x="112" y="88"/>
                      </a:lnTo>
                      <a:lnTo>
                        <a:pt x="137" y="64"/>
                      </a:lnTo>
                      <a:lnTo>
                        <a:pt x="164" y="42"/>
                      </a:lnTo>
                      <a:lnTo>
                        <a:pt x="196" y="27"/>
                      </a:lnTo>
                      <a:lnTo>
                        <a:pt x="228" y="11"/>
                      </a:lnTo>
                      <a:lnTo>
                        <a:pt x="261" y="4"/>
                      </a:lnTo>
                      <a:lnTo>
                        <a:pt x="296" y="0"/>
                      </a:lnTo>
                      <a:lnTo>
                        <a:pt x="327" y="3"/>
                      </a:lnTo>
                      <a:lnTo>
                        <a:pt x="355" y="9"/>
                      </a:lnTo>
                      <a:lnTo>
                        <a:pt x="387" y="27"/>
                      </a:lnTo>
                      <a:lnTo>
                        <a:pt x="413" y="50"/>
                      </a:lnTo>
                      <a:lnTo>
                        <a:pt x="435" y="77"/>
                      </a:lnTo>
                      <a:lnTo>
                        <a:pt x="455" y="109"/>
                      </a:lnTo>
                      <a:lnTo>
                        <a:pt x="488" y="169"/>
                      </a:lnTo>
                      <a:lnTo>
                        <a:pt x="515" y="224"/>
                      </a:lnTo>
                      <a:lnTo>
                        <a:pt x="552" y="294"/>
                      </a:lnTo>
                      <a:lnTo>
                        <a:pt x="594" y="353"/>
                      </a:lnTo>
                      <a:lnTo>
                        <a:pt x="701" y="49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7938">
                  <a:solidFill>
                    <a:srgbClr val="60606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42517" name="Line 169"/>
                <p:cNvSpPr>
                  <a:spLocks noChangeShapeType="1"/>
                </p:cNvSpPr>
                <p:nvPr/>
              </p:nvSpPr>
              <p:spPr bwMode="auto">
                <a:xfrm flipH="1" flipV="1">
                  <a:off x="1599" y="3261"/>
                  <a:ext cx="328" cy="142"/>
                </a:xfrm>
                <a:prstGeom prst="line">
                  <a:avLst/>
                </a:prstGeom>
                <a:noFill/>
                <a:ln w="7938">
                  <a:solidFill>
                    <a:srgbClr val="006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algn="l" eaLnBrk="1" hangingPunct="1"/>
                  <a:endParaRPr lang="en-GB" sz="24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442518" name="Line 173"/>
          <p:cNvSpPr>
            <a:spLocks noChangeShapeType="1"/>
          </p:cNvSpPr>
          <p:nvPr/>
        </p:nvSpPr>
        <p:spPr bwMode="auto">
          <a:xfrm>
            <a:off x="288925" y="6075363"/>
            <a:ext cx="8135939" cy="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520" name="Line 152"/>
          <p:cNvSpPr>
            <a:spLocks noChangeAspect="1" noChangeShapeType="1"/>
          </p:cNvSpPr>
          <p:nvPr/>
        </p:nvSpPr>
        <p:spPr bwMode="auto">
          <a:xfrm flipH="1" flipV="1">
            <a:off x="6122988" y="2776539"/>
            <a:ext cx="1549400" cy="576262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42521" name="Line 153"/>
          <p:cNvSpPr>
            <a:spLocks noChangeAspect="1" noChangeShapeType="1"/>
          </p:cNvSpPr>
          <p:nvPr/>
        </p:nvSpPr>
        <p:spPr bwMode="auto">
          <a:xfrm flipV="1">
            <a:off x="1476377" y="2185989"/>
            <a:ext cx="3095625" cy="1150937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1" hangingPunct="1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93" name="AutoShape 18"/>
          <p:cNvSpPr>
            <a:spLocks noChangeArrowheads="1"/>
          </p:cNvSpPr>
          <p:nvPr/>
        </p:nvSpPr>
        <p:spPr bwMode="auto">
          <a:xfrm rot="16200000">
            <a:off x="3657600" y="1583799"/>
            <a:ext cx="1828800" cy="79480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25400">
            <a:solidFill>
              <a:srgbClr val="FF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endParaRPr lang="en-GB" sz="2000" dirty="0">
              <a:solidFill>
                <a:srgbClr val="000000"/>
              </a:solidFill>
              <a:latin typeface="Times New Roman" pitchFamily="18" charset="0"/>
              <a:cs typeface="+mn-cs"/>
              <a:sym typeface="Symbol" pitchFamily="18" charset="2"/>
            </a:endParaRPr>
          </a:p>
        </p:txBody>
      </p:sp>
      <p:sp>
        <p:nvSpPr>
          <p:cNvPr id="194" name="AutoShape 188"/>
          <p:cNvSpPr>
            <a:spLocks noChangeArrowheads="1"/>
          </p:cNvSpPr>
          <p:nvPr/>
        </p:nvSpPr>
        <p:spPr bwMode="auto">
          <a:xfrm rot="5400000">
            <a:off x="4383724" y="3117613"/>
            <a:ext cx="1406525" cy="672941"/>
          </a:xfrm>
          <a:custGeom>
            <a:avLst/>
            <a:gdLst>
              <a:gd name="T0" fmla="*/ 909618 w 21600"/>
              <a:gd name="T1" fmla="*/ 0 h 21600"/>
              <a:gd name="T2" fmla="*/ 0 w 21600"/>
              <a:gd name="T3" fmla="*/ 474662 h 21600"/>
              <a:gd name="T4" fmla="*/ 909618 w 21600"/>
              <a:gd name="T5" fmla="*/ 949325 h 21600"/>
              <a:gd name="T6" fmla="*/ 1406525 w 21600"/>
              <a:gd name="T7" fmla="*/ 4746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12 h 21600"/>
              <a:gd name="T14" fmla="*/ 17440 w 21600"/>
              <a:gd name="T15" fmla="*/ 166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69" y="0"/>
                </a:moveTo>
                <a:lnTo>
                  <a:pt x="13969" y="4912"/>
                </a:lnTo>
                <a:lnTo>
                  <a:pt x="3375" y="4912"/>
                </a:lnTo>
                <a:lnTo>
                  <a:pt x="3375" y="16688"/>
                </a:lnTo>
                <a:lnTo>
                  <a:pt x="13969" y="16688"/>
                </a:lnTo>
                <a:lnTo>
                  <a:pt x="139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912"/>
                </a:moveTo>
                <a:lnTo>
                  <a:pt x="1350" y="16688"/>
                </a:lnTo>
                <a:lnTo>
                  <a:pt x="2700" y="16688"/>
                </a:lnTo>
                <a:lnTo>
                  <a:pt x="2700" y="4912"/>
                </a:lnTo>
                <a:close/>
              </a:path>
              <a:path w="21600" h="21600">
                <a:moveTo>
                  <a:pt x="0" y="4912"/>
                </a:moveTo>
                <a:lnTo>
                  <a:pt x="0" y="16688"/>
                </a:lnTo>
                <a:lnTo>
                  <a:pt x="675" y="16688"/>
                </a:lnTo>
                <a:lnTo>
                  <a:pt x="675" y="49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dirty="0"/>
          </a:p>
        </p:txBody>
      </p:sp>
      <p:sp>
        <p:nvSpPr>
          <p:cNvPr id="195" name="Text Box 193"/>
          <p:cNvSpPr txBox="1">
            <a:spLocks noChangeArrowheads="1"/>
          </p:cNvSpPr>
          <p:nvPr/>
        </p:nvSpPr>
        <p:spPr bwMode="auto">
          <a:xfrm>
            <a:off x="5260024" y="3405823"/>
            <a:ext cx="2160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70C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temperature</a:t>
            </a:r>
            <a:endParaRPr lang="en-GB" sz="2000" dirty="0">
              <a:solidFill>
                <a:srgbClr val="0070C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6" name="4-Point Star 195"/>
          <p:cNvSpPr/>
          <p:nvPr/>
        </p:nvSpPr>
        <p:spPr>
          <a:xfrm rot="2494206">
            <a:off x="5665279" y="1194673"/>
            <a:ext cx="360000" cy="360000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7" name="4-Point Star 196"/>
          <p:cNvSpPr/>
          <p:nvPr/>
        </p:nvSpPr>
        <p:spPr>
          <a:xfrm>
            <a:off x="538163" y="1354533"/>
            <a:ext cx="360000" cy="360000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9" name="4-Point Star 198"/>
          <p:cNvSpPr/>
          <p:nvPr/>
        </p:nvSpPr>
        <p:spPr>
          <a:xfrm rot="2494206">
            <a:off x="1053023" y="1012964"/>
            <a:ext cx="360000" cy="360000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0" name="4-Point Star 199"/>
          <p:cNvSpPr/>
          <p:nvPr/>
        </p:nvSpPr>
        <p:spPr>
          <a:xfrm>
            <a:off x="7244372" y="1066800"/>
            <a:ext cx="360000" cy="360000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1" name="4-Point Star 200"/>
          <p:cNvSpPr/>
          <p:nvPr/>
        </p:nvSpPr>
        <p:spPr>
          <a:xfrm>
            <a:off x="6300559" y="1399200"/>
            <a:ext cx="360000" cy="360000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3" name="Text Box 28"/>
          <p:cNvSpPr txBox="1">
            <a:spLocks noChangeArrowheads="1"/>
          </p:cNvSpPr>
          <p:nvPr/>
        </p:nvSpPr>
        <p:spPr bwMode="auto">
          <a:xfrm>
            <a:off x="3810000" y="689610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cs typeface="+mn-cs"/>
                <a:sym typeface="Symbol" pitchFamily="18" charset="2"/>
              </a:rPr>
              <a:t>apparent sky temperature</a:t>
            </a:r>
          </a:p>
        </p:txBody>
      </p:sp>
      <p:sp>
        <p:nvSpPr>
          <p:cNvPr id="204" name="Freeform 14"/>
          <p:cNvSpPr>
            <a:spLocks/>
          </p:cNvSpPr>
          <p:nvPr/>
        </p:nvSpPr>
        <p:spPr bwMode="auto">
          <a:xfrm rot="2677439" flipH="1">
            <a:off x="6507992" y="2544977"/>
            <a:ext cx="963613" cy="560388"/>
          </a:xfrm>
          <a:custGeom>
            <a:avLst/>
            <a:gdLst>
              <a:gd name="T0" fmla="*/ 0 w 3037"/>
              <a:gd name="T1" fmla="*/ 0 h 1765"/>
              <a:gd name="T2" fmla="*/ 713 w 3037"/>
              <a:gd name="T3" fmla="*/ 7 h 1765"/>
              <a:gd name="T4" fmla="*/ 918 w 3037"/>
              <a:gd name="T5" fmla="*/ 46 h 1765"/>
              <a:gd name="T6" fmla="*/ 1108 w 3037"/>
              <a:gd name="T7" fmla="*/ 113 h 1765"/>
              <a:gd name="T8" fmla="*/ 1290 w 3037"/>
              <a:gd name="T9" fmla="*/ 214 h 1765"/>
              <a:gd name="T10" fmla="*/ 1423 w 3037"/>
              <a:gd name="T11" fmla="*/ 333 h 1765"/>
              <a:gd name="T12" fmla="*/ 1534 w 3037"/>
              <a:gd name="T13" fmla="*/ 499 h 1765"/>
              <a:gd name="T14" fmla="*/ 1588 w 3037"/>
              <a:gd name="T15" fmla="*/ 631 h 1765"/>
              <a:gd name="T16" fmla="*/ 1672 w 3037"/>
              <a:gd name="T17" fmla="*/ 722 h 1765"/>
              <a:gd name="T18" fmla="*/ 1793 w 3037"/>
              <a:gd name="T19" fmla="*/ 784 h 1765"/>
              <a:gd name="T20" fmla="*/ 1925 w 3037"/>
              <a:gd name="T21" fmla="*/ 793 h 1765"/>
              <a:gd name="T22" fmla="*/ 2028 w 3037"/>
              <a:gd name="T23" fmla="*/ 767 h 1765"/>
              <a:gd name="T24" fmla="*/ 2060 w 3037"/>
              <a:gd name="T25" fmla="*/ 573 h 1765"/>
              <a:gd name="T26" fmla="*/ 2566 w 3037"/>
              <a:gd name="T27" fmla="*/ 1765 h 1765"/>
              <a:gd name="T28" fmla="*/ 2409 w 3037"/>
              <a:gd name="T29" fmla="*/ 1655 h 1765"/>
              <a:gd name="T30" fmla="*/ 2298 w 3037"/>
              <a:gd name="T31" fmla="*/ 1699 h 1765"/>
              <a:gd name="T32" fmla="*/ 2151 w 3037"/>
              <a:gd name="T33" fmla="*/ 1733 h 1765"/>
              <a:gd name="T34" fmla="*/ 2008 w 3037"/>
              <a:gd name="T35" fmla="*/ 1752 h 1765"/>
              <a:gd name="T36" fmla="*/ 1825 w 3037"/>
              <a:gd name="T37" fmla="*/ 1751 h 1765"/>
              <a:gd name="T38" fmla="*/ 1633 w 3037"/>
              <a:gd name="T39" fmla="*/ 1718 h 1765"/>
              <a:gd name="T40" fmla="*/ 1475 w 3037"/>
              <a:gd name="T41" fmla="*/ 1668 h 1765"/>
              <a:gd name="T42" fmla="*/ 1342 w 3037"/>
              <a:gd name="T43" fmla="*/ 1609 h 1765"/>
              <a:gd name="T44" fmla="*/ 1197 w 3037"/>
              <a:gd name="T45" fmla="*/ 1526 h 1765"/>
              <a:gd name="T46" fmla="*/ 1082 w 3037"/>
              <a:gd name="T47" fmla="*/ 1435 h 1765"/>
              <a:gd name="T48" fmla="*/ 972 w 3037"/>
              <a:gd name="T49" fmla="*/ 1331 h 1765"/>
              <a:gd name="T50" fmla="*/ 886 w 3037"/>
              <a:gd name="T51" fmla="*/ 1228 h 1765"/>
              <a:gd name="T52" fmla="*/ 815 w 3037"/>
              <a:gd name="T53" fmla="*/ 1154 h 1765"/>
              <a:gd name="T54" fmla="*/ 758 w 3037"/>
              <a:gd name="T55" fmla="*/ 1109 h 1765"/>
              <a:gd name="T56" fmla="*/ 678 w 3037"/>
              <a:gd name="T57" fmla="*/ 1058 h 1765"/>
              <a:gd name="T58" fmla="*/ 607 w 3037"/>
              <a:gd name="T59" fmla="*/ 1026 h 1765"/>
              <a:gd name="T60" fmla="*/ 499 w 3037"/>
              <a:gd name="T61" fmla="*/ 992 h 1765"/>
              <a:gd name="T62" fmla="*/ 402 w 3037"/>
              <a:gd name="T63" fmla="*/ 975 h 1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37" h="1765">
                <a:moveTo>
                  <a:pt x="0" y="979"/>
                </a:moveTo>
                <a:lnTo>
                  <a:pt x="0" y="0"/>
                </a:lnTo>
                <a:lnTo>
                  <a:pt x="633" y="0"/>
                </a:lnTo>
                <a:lnTo>
                  <a:pt x="713" y="7"/>
                </a:lnTo>
                <a:lnTo>
                  <a:pt x="796" y="20"/>
                </a:lnTo>
                <a:lnTo>
                  <a:pt x="918" y="46"/>
                </a:lnTo>
                <a:lnTo>
                  <a:pt x="1017" y="77"/>
                </a:lnTo>
                <a:lnTo>
                  <a:pt x="1108" y="113"/>
                </a:lnTo>
                <a:lnTo>
                  <a:pt x="1212" y="165"/>
                </a:lnTo>
                <a:lnTo>
                  <a:pt x="1290" y="214"/>
                </a:lnTo>
                <a:lnTo>
                  <a:pt x="1355" y="266"/>
                </a:lnTo>
                <a:lnTo>
                  <a:pt x="1423" y="333"/>
                </a:lnTo>
                <a:lnTo>
                  <a:pt x="1490" y="411"/>
                </a:lnTo>
                <a:lnTo>
                  <a:pt x="1534" y="499"/>
                </a:lnTo>
                <a:lnTo>
                  <a:pt x="1555" y="553"/>
                </a:lnTo>
                <a:lnTo>
                  <a:pt x="1588" y="631"/>
                </a:lnTo>
                <a:lnTo>
                  <a:pt x="1630" y="683"/>
                </a:lnTo>
                <a:lnTo>
                  <a:pt x="1672" y="722"/>
                </a:lnTo>
                <a:lnTo>
                  <a:pt x="1721" y="754"/>
                </a:lnTo>
                <a:lnTo>
                  <a:pt x="1793" y="784"/>
                </a:lnTo>
                <a:lnTo>
                  <a:pt x="1866" y="793"/>
                </a:lnTo>
                <a:lnTo>
                  <a:pt x="1925" y="793"/>
                </a:lnTo>
                <a:lnTo>
                  <a:pt x="1976" y="784"/>
                </a:lnTo>
                <a:lnTo>
                  <a:pt x="2028" y="767"/>
                </a:lnTo>
                <a:lnTo>
                  <a:pt x="2125" y="722"/>
                </a:lnTo>
                <a:lnTo>
                  <a:pt x="2060" y="573"/>
                </a:lnTo>
                <a:lnTo>
                  <a:pt x="3037" y="858"/>
                </a:lnTo>
                <a:lnTo>
                  <a:pt x="2566" y="1765"/>
                </a:lnTo>
                <a:lnTo>
                  <a:pt x="2505" y="1614"/>
                </a:lnTo>
                <a:lnTo>
                  <a:pt x="2409" y="1655"/>
                </a:lnTo>
                <a:lnTo>
                  <a:pt x="2350" y="1679"/>
                </a:lnTo>
                <a:lnTo>
                  <a:pt x="2298" y="1699"/>
                </a:lnTo>
                <a:lnTo>
                  <a:pt x="2228" y="1713"/>
                </a:lnTo>
                <a:lnTo>
                  <a:pt x="2151" y="1733"/>
                </a:lnTo>
                <a:lnTo>
                  <a:pt x="2093" y="1744"/>
                </a:lnTo>
                <a:lnTo>
                  <a:pt x="2008" y="1752"/>
                </a:lnTo>
                <a:lnTo>
                  <a:pt x="1916" y="1752"/>
                </a:lnTo>
                <a:lnTo>
                  <a:pt x="1825" y="1751"/>
                </a:lnTo>
                <a:lnTo>
                  <a:pt x="1721" y="1733"/>
                </a:lnTo>
                <a:lnTo>
                  <a:pt x="1633" y="1718"/>
                </a:lnTo>
                <a:lnTo>
                  <a:pt x="1562" y="1699"/>
                </a:lnTo>
                <a:lnTo>
                  <a:pt x="1475" y="1668"/>
                </a:lnTo>
                <a:lnTo>
                  <a:pt x="1407" y="1640"/>
                </a:lnTo>
                <a:lnTo>
                  <a:pt x="1342" y="1609"/>
                </a:lnTo>
                <a:lnTo>
                  <a:pt x="1264" y="1565"/>
                </a:lnTo>
                <a:lnTo>
                  <a:pt x="1197" y="1526"/>
                </a:lnTo>
                <a:lnTo>
                  <a:pt x="1132" y="1477"/>
                </a:lnTo>
                <a:lnTo>
                  <a:pt x="1082" y="1435"/>
                </a:lnTo>
                <a:lnTo>
                  <a:pt x="1029" y="1389"/>
                </a:lnTo>
                <a:lnTo>
                  <a:pt x="972" y="1331"/>
                </a:lnTo>
                <a:lnTo>
                  <a:pt x="931" y="1290"/>
                </a:lnTo>
                <a:lnTo>
                  <a:pt x="886" y="1228"/>
                </a:lnTo>
                <a:lnTo>
                  <a:pt x="853" y="1193"/>
                </a:lnTo>
                <a:lnTo>
                  <a:pt x="815" y="1154"/>
                </a:lnTo>
                <a:lnTo>
                  <a:pt x="789" y="1130"/>
                </a:lnTo>
                <a:lnTo>
                  <a:pt x="758" y="1109"/>
                </a:lnTo>
                <a:lnTo>
                  <a:pt x="717" y="1083"/>
                </a:lnTo>
                <a:lnTo>
                  <a:pt x="678" y="1058"/>
                </a:lnTo>
                <a:lnTo>
                  <a:pt x="641" y="1044"/>
                </a:lnTo>
                <a:lnTo>
                  <a:pt x="607" y="1026"/>
                </a:lnTo>
                <a:lnTo>
                  <a:pt x="555" y="1006"/>
                </a:lnTo>
                <a:lnTo>
                  <a:pt x="499" y="992"/>
                </a:lnTo>
                <a:lnTo>
                  <a:pt x="447" y="981"/>
                </a:lnTo>
                <a:lnTo>
                  <a:pt x="402" y="975"/>
                </a:lnTo>
                <a:lnTo>
                  <a:pt x="0" y="979"/>
                </a:lnTo>
                <a:close/>
              </a:path>
            </a:pathLst>
          </a:cu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1"/>
            <a:tileRect/>
          </a:gradFill>
          <a:ln>
            <a:noFill/>
          </a:ln>
          <a:extLst/>
        </p:spPr>
        <p:txBody>
          <a:bodyPr/>
          <a:lstStyle/>
          <a:p>
            <a:pPr algn="ctr" eaLnBrk="0" hangingPunct="0"/>
            <a:endParaRPr lang="en-GB" sz="2000">
              <a:solidFill>
                <a:srgbClr val="000000"/>
              </a:solidFill>
              <a:sym typeface="Symbol" pitchFamily="18" charset="2"/>
            </a:endParaRPr>
          </a:p>
        </p:txBody>
      </p:sp>
      <p:sp>
        <p:nvSpPr>
          <p:cNvPr id="205" name="Title 3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40125"/>
          </a:xfrm>
        </p:spPr>
        <p:txBody>
          <a:bodyPr/>
          <a:lstStyle/>
          <a:p>
            <a:pPr algn="r"/>
            <a:r>
              <a:rPr lang="en-GB" dirty="0" smtClean="0"/>
              <a:t>Night-time</a:t>
            </a:r>
            <a:endParaRPr lang="en-GB" dirty="0"/>
          </a:p>
        </p:txBody>
      </p:sp>
      <p:sp>
        <p:nvSpPr>
          <p:cNvPr id="206" name="Text Box 28"/>
          <p:cNvSpPr txBox="1">
            <a:spLocks noChangeArrowheads="1"/>
          </p:cNvSpPr>
          <p:nvPr/>
        </p:nvSpPr>
        <p:spPr bwMode="auto">
          <a:xfrm>
            <a:off x="5254832" y="1988345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cs typeface="+mn-cs"/>
                <a:sym typeface="Symbol" pitchFamily="18" charset="2"/>
              </a:rPr>
              <a:t>Ambient temperature</a:t>
            </a:r>
          </a:p>
        </p:txBody>
      </p:sp>
      <p:sp>
        <p:nvSpPr>
          <p:cNvPr id="198" name="4-Point Star 197"/>
          <p:cNvSpPr/>
          <p:nvPr/>
        </p:nvSpPr>
        <p:spPr>
          <a:xfrm>
            <a:off x="3226899" y="856484"/>
            <a:ext cx="360000" cy="360000"/>
          </a:xfrm>
          <a:prstGeom prst="star4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2" name="Moon 201"/>
          <p:cNvSpPr/>
          <p:nvPr/>
        </p:nvSpPr>
        <p:spPr>
          <a:xfrm>
            <a:off x="2141613" y="847361"/>
            <a:ext cx="388328" cy="738981"/>
          </a:xfrm>
          <a:prstGeom prst="moon">
            <a:avLst/>
          </a:prstGeom>
          <a:gradFill flip="none" rotWithShape="1">
            <a:gsLst>
              <a:gs pos="0">
                <a:srgbClr val="FF9900"/>
              </a:gs>
              <a:gs pos="50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07" name="TextBox 206"/>
          <p:cNvSpPr txBox="1"/>
          <p:nvPr/>
        </p:nvSpPr>
        <p:spPr>
          <a:xfrm>
            <a:off x="2646456" y="5549902"/>
            <a:ext cx="3983311" cy="45917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  <a:tileRect/>
          </a:gradFill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500000"/>
                </a:solidFill>
              </a:rPr>
              <a:t>heating</a:t>
            </a:r>
          </a:p>
        </p:txBody>
      </p:sp>
      <p:sp>
        <p:nvSpPr>
          <p:cNvPr id="171" name="AutoShape 188"/>
          <p:cNvSpPr>
            <a:spLocks noChangeArrowheads="1"/>
          </p:cNvSpPr>
          <p:nvPr/>
        </p:nvSpPr>
        <p:spPr bwMode="auto">
          <a:xfrm rot="16200000">
            <a:off x="4399911" y="3090619"/>
            <a:ext cx="1406525" cy="672941"/>
          </a:xfrm>
          <a:custGeom>
            <a:avLst/>
            <a:gdLst>
              <a:gd name="T0" fmla="*/ 909618 w 21600"/>
              <a:gd name="T1" fmla="*/ 0 h 21600"/>
              <a:gd name="T2" fmla="*/ 0 w 21600"/>
              <a:gd name="T3" fmla="*/ 474662 h 21600"/>
              <a:gd name="T4" fmla="*/ 909618 w 21600"/>
              <a:gd name="T5" fmla="*/ 949325 h 21600"/>
              <a:gd name="T6" fmla="*/ 1406525 w 21600"/>
              <a:gd name="T7" fmla="*/ 47466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912 h 21600"/>
              <a:gd name="T14" fmla="*/ 17440 w 21600"/>
              <a:gd name="T15" fmla="*/ 1668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69" y="0"/>
                </a:moveTo>
                <a:lnTo>
                  <a:pt x="13969" y="4912"/>
                </a:lnTo>
                <a:lnTo>
                  <a:pt x="3375" y="4912"/>
                </a:lnTo>
                <a:lnTo>
                  <a:pt x="3375" y="16688"/>
                </a:lnTo>
                <a:lnTo>
                  <a:pt x="13969" y="16688"/>
                </a:lnTo>
                <a:lnTo>
                  <a:pt x="1396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912"/>
                </a:moveTo>
                <a:lnTo>
                  <a:pt x="1350" y="16688"/>
                </a:lnTo>
                <a:lnTo>
                  <a:pt x="2700" y="16688"/>
                </a:lnTo>
                <a:lnTo>
                  <a:pt x="2700" y="4912"/>
                </a:lnTo>
                <a:close/>
              </a:path>
              <a:path w="21600" h="21600">
                <a:moveTo>
                  <a:pt x="0" y="4912"/>
                </a:moveTo>
                <a:lnTo>
                  <a:pt x="0" y="16688"/>
                </a:lnTo>
                <a:lnTo>
                  <a:pt x="675" y="16688"/>
                </a:lnTo>
                <a:lnTo>
                  <a:pt x="675" y="491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3140041" y="1838197"/>
            <a:ext cx="2910793" cy="1570871"/>
            <a:chOff x="1317651" y="2408885"/>
            <a:chExt cx="2910793" cy="1570870"/>
          </a:xfrm>
        </p:grpSpPr>
        <p:pic>
          <p:nvPicPr>
            <p:cNvPr id="173" name="Picture 2" descr="C:\Users\stang001\AppData\Local\Microsoft\Windows\Temporary Internet Files\Content.IE5\TZOWTKAV\post-it-note-l[1]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00" b="92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55"/>
            <a:stretch/>
          </p:blipFill>
          <p:spPr bwMode="auto">
            <a:xfrm>
              <a:off x="1317651" y="2408885"/>
              <a:ext cx="2910793" cy="149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TextBox 173"/>
            <p:cNvSpPr txBox="1"/>
            <p:nvPr/>
          </p:nvSpPr>
          <p:spPr>
            <a:xfrm rot="21312301">
              <a:off x="1824099" y="2964093"/>
              <a:ext cx="2209437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2000" dirty="0" smtClean="0">
                  <a:latin typeface="Segoe Script" panose="020B0504020000000003" pitchFamily="34" charset="0"/>
                </a:rPr>
                <a:t>TIR emissivity/ transmissivity</a:t>
              </a:r>
            </a:p>
            <a:p>
              <a:pPr>
                <a:lnSpc>
                  <a:spcPts val="1800"/>
                </a:lnSpc>
              </a:pPr>
              <a:endParaRPr lang="en-GB" sz="2000" dirty="0" smtClean="0">
                <a:latin typeface="Segoe Script" panose="020B0504020000000003" pitchFamily="34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620098" y="2727050"/>
            <a:ext cx="2603303" cy="1498728"/>
            <a:chOff x="1430234" y="2420676"/>
            <a:chExt cx="2603302" cy="1498728"/>
          </a:xfrm>
        </p:grpSpPr>
        <p:pic>
          <p:nvPicPr>
            <p:cNvPr id="176" name="Picture 2" descr="C:\Users\stang001\AppData\Local\Microsoft\Windows\Temporary Internet Files\Content.IE5\TZOWTKAV\post-it-note-l[1]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00" b="92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755"/>
            <a:stretch/>
          </p:blipFill>
          <p:spPr bwMode="auto">
            <a:xfrm>
              <a:off x="1430234" y="2420676"/>
              <a:ext cx="2603080" cy="149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" name="TextBox 177"/>
            <p:cNvSpPr txBox="1"/>
            <p:nvPr/>
          </p:nvSpPr>
          <p:spPr>
            <a:xfrm rot="21312301">
              <a:off x="1824099" y="3079509"/>
              <a:ext cx="2209437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GB" sz="2000" dirty="0" smtClean="0">
                  <a:latin typeface="Segoe Script" panose="020B0504020000000003" pitchFamily="34" charset="0"/>
                </a:rPr>
                <a:t>Heat conductance</a:t>
              </a:r>
            </a:p>
            <a:p>
              <a:pPr>
                <a:lnSpc>
                  <a:spcPts val="1800"/>
                </a:lnSpc>
              </a:pPr>
              <a:endParaRPr lang="en-GB" sz="2000" dirty="0" smtClean="0">
                <a:latin typeface="Segoe Script" panose="020B050402000000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7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7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3" grpId="0" animBg="1"/>
      <p:bldP spid="194" grpId="0" animBg="1"/>
      <p:bldP spid="194" grpId="1" animBg="1"/>
      <p:bldP spid="195" grpId="0"/>
      <p:bldP spid="195" grpId="1"/>
      <p:bldP spid="196" grpId="0" animBg="1"/>
      <p:bldP spid="197" grpId="0" animBg="1"/>
      <p:bldP spid="199" grpId="0" animBg="1"/>
      <p:bldP spid="200" grpId="0" animBg="1"/>
      <p:bldP spid="201" grpId="0" animBg="1"/>
      <p:bldP spid="203" grpId="0" autoUpdateAnimBg="0"/>
      <p:bldP spid="204" grpId="0" animBg="1"/>
      <p:bldP spid="206" grpId="0" autoUpdateAnimBg="0"/>
      <p:bldP spid="198" grpId="0" animBg="1"/>
      <p:bldP spid="202" grpId="0" animBg="1"/>
      <p:bldP spid="207" grpId="0" animBg="1"/>
      <p:bldP spid="1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  <a:ln>
            <a:noFill/>
          </a:ln>
        </p:spPr>
        <p:txBody>
          <a:bodyPr/>
          <a:lstStyle/>
          <a:p>
            <a:r>
              <a:rPr lang="en-GB" dirty="0" smtClean="0"/>
              <a:t>Heat IR loss from greenhouse</a:t>
            </a:r>
            <a:br>
              <a:rPr lang="en-GB" dirty="0" smtClean="0"/>
            </a:br>
            <a:r>
              <a:rPr lang="en-GB" dirty="0" smtClean="0"/>
              <a:t>Transmission </a:t>
            </a:r>
            <a:r>
              <a:rPr lang="en-GB" dirty="0" smtClean="0">
                <a:latin typeface="Symbol" panose="05050102010706020507" pitchFamily="18" charset="2"/>
              </a:rPr>
              <a:t>t</a:t>
            </a:r>
            <a:r>
              <a:rPr lang="en-GB" dirty="0" smtClean="0"/>
              <a:t>, reflection </a:t>
            </a:r>
            <a:r>
              <a:rPr lang="en-GB" dirty="0" smtClean="0">
                <a:latin typeface="Symbol" panose="05050102010706020507" pitchFamily="18" charset="2"/>
              </a:rPr>
              <a:t>r</a:t>
            </a:r>
            <a:r>
              <a:rPr lang="en-GB" dirty="0" smtClean="0"/>
              <a:t>, absorption </a:t>
            </a:r>
            <a:r>
              <a:rPr lang="en-GB" dirty="0" smtClean="0">
                <a:latin typeface="Symbol" panose="05050102010706020507" pitchFamily="18" charset="2"/>
              </a:rPr>
              <a:t>a</a:t>
            </a:r>
            <a:endParaRPr lang="en-GB" dirty="0">
              <a:latin typeface="Symbol" panose="05050102010706020507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9133" y="3723979"/>
            <a:ext cx="7145867" cy="40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V="1">
            <a:off x="4104046" y="4162456"/>
            <a:ext cx="778933" cy="2091267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51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4165600" y="3723980"/>
            <a:ext cx="651933" cy="406400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51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flipV="1">
            <a:off x="4203699" y="1624957"/>
            <a:ext cx="575733" cy="2091267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51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8446385" flipV="1">
            <a:off x="4793968" y="3718786"/>
            <a:ext cx="138393" cy="409128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51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599" y="1632712"/>
            <a:ext cx="16227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Transmission </a:t>
            </a:r>
            <a:r>
              <a:rPr lang="en-GB" sz="140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t</a:t>
            </a:r>
            <a:r>
              <a:rPr lang="en-GB" sz="1400" baseline="-25000" dirty="0" err="1" smtClean="0">
                <a:solidFill>
                  <a:schemeClr val="accent6"/>
                </a:solidFill>
                <a:latin typeface="Verdana" pitchFamily="34" charset="0"/>
              </a:rPr>
              <a:t>IR</a:t>
            </a:r>
            <a:endParaRPr lang="en-GB" sz="1400" baseline="-250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7960" y="5056190"/>
            <a:ext cx="1691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Thermal infrared</a:t>
            </a:r>
          </a:p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IR </a:t>
            </a:r>
            <a:endParaRPr lang="en-GB" sz="1400" dirty="0" smtClean="0">
              <a:solidFill>
                <a:schemeClr val="accent6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0195" y="4168085"/>
            <a:ext cx="136171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Reflection </a:t>
            </a:r>
            <a:r>
              <a:rPr lang="en-GB" sz="140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r</a:t>
            </a:r>
            <a:r>
              <a:rPr lang="en-GB" sz="1400" baseline="-25000" dirty="0" err="1" smtClean="0">
                <a:solidFill>
                  <a:schemeClr val="accent6"/>
                </a:solidFill>
                <a:latin typeface="+mn-lt"/>
              </a:rPr>
              <a:t>IR</a:t>
            </a:r>
            <a:endParaRPr lang="en-GB" sz="14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400000">
            <a:off x="3761789" y="3664965"/>
            <a:ext cx="123853" cy="548301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51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7442" y="3761766"/>
            <a:ext cx="146386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Absorption </a:t>
            </a:r>
            <a:r>
              <a:rPr lang="en-GB" sz="140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a</a:t>
            </a:r>
            <a:r>
              <a:rPr lang="en-GB" sz="1400" baseline="-25000" dirty="0" err="1" smtClean="0">
                <a:solidFill>
                  <a:schemeClr val="accent6"/>
                </a:solidFill>
                <a:latin typeface="+mn-lt"/>
              </a:rPr>
              <a:t>IR</a:t>
            </a:r>
            <a:endParaRPr lang="en-GB" sz="14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 rot="6586740" flipV="1">
            <a:off x="5671097" y="3590224"/>
            <a:ext cx="158197" cy="1961373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51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9133" y="5716015"/>
            <a:ext cx="19255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280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t</a:t>
            </a:r>
            <a:r>
              <a:rPr lang="en-GB" sz="2800" baseline="-25000" dirty="0" err="1" smtClean="0">
                <a:solidFill>
                  <a:schemeClr val="accent6"/>
                </a:solidFill>
                <a:latin typeface="+mn-lt"/>
              </a:rPr>
              <a:t>IR</a:t>
            </a:r>
            <a:r>
              <a:rPr lang="en-GB" sz="280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+r</a:t>
            </a:r>
            <a:r>
              <a:rPr lang="en-GB" sz="2800" baseline="-25000" dirty="0" err="1" smtClean="0">
                <a:solidFill>
                  <a:schemeClr val="accent6"/>
                </a:solidFill>
              </a:rPr>
              <a:t>IR</a:t>
            </a:r>
            <a:r>
              <a:rPr lang="en-GB" sz="2800" dirty="0" err="1" smtClean="0">
                <a:solidFill>
                  <a:schemeClr val="accent6"/>
                </a:solidFill>
                <a:latin typeface="Symbol" panose="05050102010706020507" pitchFamily="18" charset="2"/>
              </a:rPr>
              <a:t>+e</a:t>
            </a:r>
            <a:r>
              <a:rPr lang="en-GB" sz="2800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=1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9842" y="3412423"/>
            <a:ext cx="12698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GB" sz="1400" dirty="0" smtClean="0">
                <a:solidFill>
                  <a:schemeClr val="accent6"/>
                </a:solidFill>
                <a:latin typeface="Verdana" pitchFamily="34" charset="0"/>
              </a:rPr>
              <a:t>=Emission </a:t>
            </a:r>
            <a:r>
              <a:rPr lang="en-GB" sz="1400" dirty="0" smtClean="0">
                <a:solidFill>
                  <a:schemeClr val="accent6"/>
                </a:solidFill>
                <a:latin typeface="Symbol" panose="05050102010706020507" pitchFamily="18" charset="2"/>
              </a:rPr>
              <a:t>e</a:t>
            </a:r>
            <a:endParaRPr lang="en-GB" sz="1400" dirty="0" smtClean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 flipV="1">
            <a:off x="4404859" y="1624955"/>
            <a:ext cx="287867" cy="2091267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51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3597695" y="3668158"/>
            <a:ext cx="448396" cy="548301"/>
          </a:xfrm>
          <a:prstGeom prst="downArrow">
            <a:avLst/>
          </a:prstGeom>
          <a:gradFill flip="none" rotWithShape="1">
            <a:gsLst>
              <a:gs pos="0">
                <a:srgbClr val="FFF200"/>
              </a:gs>
              <a:gs pos="51000">
                <a:srgbClr val="FF7A00"/>
              </a:gs>
              <a:gs pos="85000">
                <a:srgbClr val="FF0300"/>
              </a:gs>
              <a:gs pos="100000">
                <a:srgbClr val="4D080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/>
      <p:bldP spid="12" grpId="0"/>
      <p:bldP spid="13" grpId="0" animBg="1"/>
      <p:bldP spid="14" grpId="0"/>
      <p:bldP spid="23" grpId="0" animBg="1"/>
      <p:bldP spid="25" grpId="0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1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08295" y="1764758"/>
            <a:ext cx="8281988" cy="4968875"/>
          </a:xfrm>
        </p:spPr>
        <p:txBody>
          <a:bodyPr/>
          <a:lstStyle/>
          <a:p>
            <a:pPr>
              <a:spcBef>
                <a:spcPct val="300000"/>
              </a:spcBef>
              <a:buClr>
                <a:srgbClr val="C00000"/>
              </a:buClr>
            </a:pPr>
            <a:r>
              <a:rPr lang="en-GB" dirty="0" smtClean="0"/>
              <a:t>“visible” light (PAR) </a:t>
            </a:r>
          </a:p>
          <a:p>
            <a:pPr>
              <a:spcBef>
                <a:spcPct val="300000"/>
              </a:spcBef>
              <a:buClr>
                <a:srgbClr val="C00000"/>
              </a:buClr>
            </a:pPr>
            <a:r>
              <a:rPr lang="en-GB" dirty="0" smtClean="0"/>
              <a:t>Near Infrared (NIR)</a:t>
            </a:r>
          </a:p>
          <a:p>
            <a:pPr>
              <a:spcBef>
                <a:spcPct val="300000"/>
              </a:spcBef>
              <a:buClr>
                <a:srgbClr val="C00000"/>
              </a:buClr>
            </a:pPr>
            <a:r>
              <a:rPr lang="en-GB" dirty="0" smtClean="0"/>
              <a:t>Thermal infrared (TIR)</a:t>
            </a:r>
            <a:endParaRPr lang="en-GB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35463"/>
            <a:ext cx="8610600" cy="840125"/>
          </a:xfrm>
        </p:spPr>
        <p:txBody>
          <a:bodyPr/>
          <a:lstStyle/>
          <a:p>
            <a:r>
              <a:rPr lang="en-GB" dirty="0" smtClean="0"/>
              <a:t>The desired spectral properties of covers…</a:t>
            </a:r>
            <a:endParaRPr lang="en-GB" dirty="0"/>
          </a:p>
        </p:txBody>
      </p:sp>
      <p:sp>
        <p:nvSpPr>
          <p:cNvPr id="635907" name="AutoShape 3"/>
          <p:cNvSpPr>
            <a:spLocks noChangeArrowheads="1"/>
          </p:cNvSpPr>
          <p:nvPr/>
        </p:nvSpPr>
        <p:spPr bwMode="auto">
          <a:xfrm>
            <a:off x="4027637" y="1062082"/>
            <a:ext cx="4987628" cy="936625"/>
          </a:xfrm>
          <a:prstGeom prst="cloudCallout">
            <a:avLst>
              <a:gd name="adj1" fmla="val -49394"/>
              <a:gd name="adj2" fmla="val 57458"/>
            </a:avLst>
          </a:prstGeom>
          <a:gradFill rotWithShape="1">
            <a:gsLst>
              <a:gs pos="0">
                <a:srgbClr val="FF3399"/>
              </a:gs>
              <a:gs pos="25000">
                <a:srgbClr val="FF6633">
                  <a:alpha val="77250"/>
                </a:srgbClr>
              </a:gs>
              <a:gs pos="50000">
                <a:srgbClr val="FFFF00">
                  <a:alpha val="54500"/>
                </a:srgbClr>
              </a:gs>
              <a:gs pos="75000">
                <a:srgbClr val="01A78F">
                  <a:alpha val="31750"/>
                </a:srgbClr>
              </a:gs>
              <a:gs pos="100000">
                <a:srgbClr val="3366FF">
                  <a:alpha val="9000"/>
                </a:srgbClr>
              </a:gs>
            </a:gsLst>
            <a:lin ang="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bIns="0" anchor="ctr"/>
          <a:lstStyle/>
          <a:p>
            <a:r>
              <a:rPr lang="el-GR" sz="2800" b="1" i="1" dirty="0" smtClean="0">
                <a:solidFill>
                  <a:srgbClr val="0000F8"/>
                </a:solidFill>
                <a:latin typeface="Times New Roman"/>
                <a:cs typeface="Times New Roman"/>
              </a:rPr>
              <a:t>τ</a:t>
            </a:r>
            <a:r>
              <a:rPr lang="en-GB" sz="2800" b="1" i="1" dirty="0" smtClean="0">
                <a:solidFill>
                  <a:srgbClr val="0000F8"/>
                </a:solidFill>
                <a:latin typeface="Arial" charset="0"/>
              </a:rPr>
              <a:t> </a:t>
            </a:r>
            <a:r>
              <a:rPr lang="en-GB" sz="2400" dirty="0" smtClean="0">
                <a:solidFill>
                  <a:srgbClr val="0000F8"/>
                </a:solidFill>
                <a:latin typeface="Arial" charset="0"/>
              </a:rPr>
              <a:t> as high as possible</a:t>
            </a:r>
            <a:endParaRPr lang="en-GB" sz="2800" b="1" i="1" dirty="0">
              <a:solidFill>
                <a:srgbClr val="0000F8"/>
              </a:solidFill>
              <a:latin typeface="Arial" charset="0"/>
            </a:endParaRPr>
          </a:p>
        </p:txBody>
      </p:sp>
      <p:sp>
        <p:nvSpPr>
          <p:cNvPr id="635908" name="AutoShape 4"/>
          <p:cNvSpPr>
            <a:spLocks noChangeArrowheads="1"/>
          </p:cNvSpPr>
          <p:nvPr/>
        </p:nvSpPr>
        <p:spPr bwMode="auto">
          <a:xfrm>
            <a:off x="4027636" y="2214607"/>
            <a:ext cx="4627267" cy="1368425"/>
          </a:xfrm>
          <a:prstGeom prst="cloudCallout">
            <a:avLst>
              <a:gd name="adj1" fmla="val -46384"/>
              <a:gd name="adj2" fmla="val 54176"/>
            </a:avLst>
          </a:prstGeom>
          <a:solidFill>
            <a:srgbClr val="FFCCFF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0800" rIns="0" bIns="0" anchor="ctr"/>
          <a:lstStyle/>
          <a:p>
            <a:pPr algn="l">
              <a:buClr>
                <a:srgbClr val="FF0000"/>
              </a:buClr>
              <a:buSzPct val="140000"/>
              <a:buFont typeface="Wingdings" pitchFamily="2" charset="2"/>
              <a:buChar char="§"/>
            </a:pPr>
            <a:r>
              <a:rPr lang="en-GB" sz="2400" b="1" i="1" dirty="0" smtClean="0">
                <a:solidFill>
                  <a:srgbClr val="0000FF"/>
                </a:solidFill>
                <a:latin typeface="Arial" charset="0"/>
              </a:rPr>
              <a:t> ρ </a:t>
            </a:r>
            <a:r>
              <a:rPr lang="en-GB" sz="2400" dirty="0" smtClean="0">
                <a:solidFill>
                  <a:srgbClr val="0000FF"/>
                </a:solidFill>
                <a:latin typeface="Arial" charset="0"/>
              </a:rPr>
              <a:t>high to cool </a:t>
            </a:r>
          </a:p>
          <a:p>
            <a:pPr algn="l">
              <a:buClr>
                <a:srgbClr val="FF0000"/>
              </a:buClr>
              <a:buSzPct val="140000"/>
              <a:buFont typeface="Wingdings" pitchFamily="2" charset="2"/>
              <a:buChar char="§"/>
            </a:pPr>
            <a:r>
              <a:rPr lang="en-GB" sz="2400" b="1" i="1" dirty="0" smtClean="0">
                <a:solidFill>
                  <a:srgbClr val="0000FF"/>
                </a:solidFill>
                <a:latin typeface="Arial" charset="0"/>
              </a:rPr>
              <a:t> ρ </a:t>
            </a:r>
            <a:r>
              <a:rPr lang="en-GB" sz="2400" dirty="0" smtClean="0">
                <a:solidFill>
                  <a:srgbClr val="0000FF"/>
                </a:solidFill>
                <a:latin typeface="Arial" charset="0"/>
              </a:rPr>
              <a:t>low to keep warm</a:t>
            </a:r>
          </a:p>
          <a:p>
            <a:pPr algn="l"/>
            <a:endParaRPr lang="en-GB" dirty="0">
              <a:solidFill>
                <a:srgbClr val="0000F8"/>
              </a:solidFill>
              <a:latin typeface="Arial" charset="0"/>
            </a:endParaRPr>
          </a:p>
        </p:txBody>
      </p:sp>
      <p:sp>
        <p:nvSpPr>
          <p:cNvPr id="635909" name="AutoShape 5"/>
          <p:cNvSpPr>
            <a:spLocks noChangeArrowheads="1"/>
          </p:cNvSpPr>
          <p:nvPr/>
        </p:nvSpPr>
        <p:spPr bwMode="auto">
          <a:xfrm>
            <a:off x="4229248" y="3943393"/>
            <a:ext cx="4914752" cy="1368425"/>
          </a:xfrm>
          <a:prstGeom prst="cloudCallout">
            <a:avLst>
              <a:gd name="adj1" fmla="val -43185"/>
              <a:gd name="adj2" fmla="val 33991"/>
            </a:avLst>
          </a:prstGeom>
          <a:solidFill>
            <a:srgbClr val="C0C0C0">
              <a:alpha val="31000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0800" rIns="0" bIns="0" anchor="ctr"/>
          <a:lstStyle/>
          <a:p>
            <a:pPr algn="l">
              <a:buClr>
                <a:srgbClr val="FF0000"/>
              </a:buClr>
              <a:buSzPct val="140000"/>
              <a:buFont typeface="Wingdings" pitchFamily="2" charset="2"/>
              <a:buChar char="§"/>
            </a:pPr>
            <a:r>
              <a:rPr lang="el-GR" sz="24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lang="en-GB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;</a:t>
            </a:r>
            <a:r>
              <a:rPr lang="en-GB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ε</a:t>
            </a:r>
            <a:r>
              <a:rPr lang="en-GB" sz="24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Arial" charset="0"/>
              </a:rPr>
              <a:t>low to keep warm</a:t>
            </a:r>
          </a:p>
          <a:p>
            <a:pPr>
              <a:buClr>
                <a:srgbClr val="FF0000"/>
              </a:buClr>
              <a:buSzPct val="140000"/>
              <a:buFont typeface="Wingdings" pitchFamily="2" charset="2"/>
              <a:buChar char="§"/>
            </a:pPr>
            <a:r>
              <a:rPr lang="el-GR" sz="2400" b="1" i="1" dirty="0">
                <a:solidFill>
                  <a:srgbClr val="0000FF"/>
                </a:solidFill>
                <a:latin typeface="Times New Roman"/>
                <a:cs typeface="Times New Roman"/>
              </a:rPr>
              <a:t>τ</a:t>
            </a:r>
            <a:r>
              <a:rPr lang="en-GB" sz="2400" b="1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sz="2400" dirty="0" smtClean="0">
                <a:solidFill>
                  <a:srgbClr val="0000FF"/>
                </a:solidFill>
                <a:latin typeface="Arial" charset="0"/>
              </a:rPr>
              <a:t>;</a:t>
            </a:r>
            <a:r>
              <a:rPr lang="en-GB" sz="2400" b="1" i="1" dirty="0" smtClean="0">
                <a:solidFill>
                  <a:srgbClr val="0000FF"/>
                </a:solidFill>
                <a:latin typeface="Arial" charset="0"/>
              </a:rPr>
              <a:t> ε </a:t>
            </a:r>
            <a:r>
              <a:rPr lang="en-GB" sz="2400" dirty="0" smtClean="0">
                <a:solidFill>
                  <a:srgbClr val="0000FF"/>
                </a:solidFill>
                <a:latin typeface="Arial" charset="0"/>
              </a:rPr>
              <a:t>high to cool </a:t>
            </a:r>
            <a:endParaRPr lang="en-GB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" name="Explosion 2 7"/>
          <p:cNvSpPr/>
          <p:nvPr/>
        </p:nvSpPr>
        <p:spPr>
          <a:xfrm rot="252309">
            <a:off x="267071" y="261640"/>
            <a:ext cx="5445213" cy="2635449"/>
          </a:xfrm>
          <a:prstGeom prst="irregularSeal2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dirty="0" smtClean="0"/>
              <a:t>...change with external conditions:  location and time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9123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5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35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5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0" grpId="0" build="p" bldLvl="5"/>
      <p:bldP spid="635907" grpId="0" animBg="1"/>
      <p:bldP spid="635908" grpId="0" animBg="1"/>
      <p:bldP spid="63590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 smtClean="0"/>
              <a:t>The adaptive greenhouse...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47695" y="2518905"/>
            <a:ext cx="2171840" cy="1326600"/>
            <a:chOff x="6046671" y="4591391"/>
            <a:chExt cx="2762591" cy="1271998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6217765" y="4591391"/>
              <a:ext cx="2591497" cy="1225002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789828"/>
                <a:satOff val="0"/>
                <a:lumOff val="-18824"/>
                <a:alphaOff val="0"/>
              </a:schemeClr>
            </a:fillRef>
            <a:effectRef idx="2">
              <a:schemeClr val="accent4">
                <a:hueOff val="10789828"/>
                <a:satOff val="0"/>
                <a:lumOff val="-1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6046671" y="4645323"/>
              <a:ext cx="2691410" cy="12180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GB" dirty="0" smtClean="0">
                  <a:solidFill>
                    <a:srgbClr val="FFFFFF"/>
                  </a:solidFill>
                </a:rPr>
                <a:t>Greenhouse model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0980" y="3796492"/>
            <a:ext cx="1296000" cy="1152000"/>
            <a:chOff x="4558653" y="3227570"/>
            <a:chExt cx="1648518" cy="1104584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558653" y="3227570"/>
              <a:ext cx="1648518" cy="1104584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193219"/>
                <a:satOff val="0"/>
                <a:lumOff val="-12549"/>
                <a:alphaOff val="0"/>
              </a:schemeClr>
            </a:fillRef>
            <a:effectRef idx="2">
              <a:schemeClr val="accent4">
                <a:hueOff val="7193219"/>
                <a:satOff val="0"/>
                <a:lumOff val="-1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612584" y="3271339"/>
              <a:ext cx="1540656" cy="9967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US" dirty="0" smtClean="0">
                  <a:solidFill>
                    <a:srgbClr val="FFFFFF"/>
                  </a:solidFill>
                </a:rPr>
                <a:t>Crop model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28582" y="1137441"/>
            <a:ext cx="1296000" cy="1152000"/>
            <a:chOff x="477023" y="15844"/>
            <a:chExt cx="1648518" cy="1104584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477023" y="15844"/>
              <a:ext cx="1648518" cy="1104584"/>
            </a:xfrm>
            <a:prstGeom prst="roundRect">
              <a:avLst>
                <a:gd name="adj" fmla="val 1667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530954" y="69775"/>
              <a:ext cx="1540657" cy="9967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GB" dirty="0" smtClean="0">
                  <a:solidFill>
                    <a:srgbClr val="FFFFFF"/>
                  </a:solidFill>
                </a:rPr>
                <a:t>Control </a:t>
              </a:r>
            </a:p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s-ES" dirty="0" smtClean="0">
                  <a:solidFill>
                    <a:srgbClr val="FFFFFF"/>
                  </a:solidFill>
                </a:rPr>
                <a:t>activo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17" name="Bent Arrow 16"/>
          <p:cNvSpPr/>
          <p:nvPr/>
        </p:nvSpPr>
        <p:spPr>
          <a:xfrm rot="10800000" flipH="1">
            <a:off x="762840" y="2627418"/>
            <a:ext cx="1783833" cy="250735"/>
          </a:xfrm>
          <a:prstGeom prst="bentArrow">
            <a:avLst>
              <a:gd name="adj1" fmla="val 25000"/>
              <a:gd name="adj2" fmla="val 27037"/>
              <a:gd name="adj3" fmla="val 44350"/>
              <a:gd name="adj4" fmla="val 65137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50000"/>
              <a:hueOff val="12649646"/>
              <a:satOff val="-77923"/>
              <a:lumOff val="5559"/>
              <a:alphaOff val="0"/>
            </a:schemeClr>
          </a:fillRef>
          <a:effectRef idx="2">
            <a:schemeClr val="accent4">
              <a:tint val="50000"/>
              <a:hueOff val="12649646"/>
              <a:satOff val="-77923"/>
              <a:lumOff val="55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68580" tIns="34290" rIns="6858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5172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rot="10800000" flipH="1">
            <a:off x="3571499" y="4099154"/>
            <a:ext cx="1321354" cy="250735"/>
          </a:xfrm>
          <a:prstGeom prst="bentArrow">
            <a:avLst>
              <a:gd name="adj1" fmla="val 25000"/>
              <a:gd name="adj2" fmla="val 27037"/>
              <a:gd name="adj3" fmla="val 44350"/>
              <a:gd name="adj4" fmla="val 65137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50000"/>
              <a:hueOff val="12649646"/>
              <a:satOff val="-77923"/>
              <a:lumOff val="5559"/>
              <a:alphaOff val="0"/>
            </a:schemeClr>
          </a:fillRef>
          <a:effectRef idx="2">
            <a:schemeClr val="accent4">
              <a:tint val="50000"/>
              <a:hueOff val="12649646"/>
              <a:satOff val="-77923"/>
              <a:lumOff val="55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68580" tIns="34290" rIns="6858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5172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rot="10800000" flipH="1">
            <a:off x="5613484" y="5382144"/>
            <a:ext cx="1368242" cy="250735"/>
          </a:xfrm>
          <a:prstGeom prst="bentArrow">
            <a:avLst>
              <a:gd name="adj1" fmla="val 25000"/>
              <a:gd name="adj2" fmla="val 27037"/>
              <a:gd name="adj3" fmla="val 44350"/>
              <a:gd name="adj4" fmla="val 65137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50000"/>
              <a:hueOff val="12649646"/>
              <a:satOff val="-77923"/>
              <a:lumOff val="5559"/>
              <a:alphaOff val="0"/>
            </a:schemeClr>
          </a:fillRef>
          <a:effectRef idx="2">
            <a:schemeClr val="accent4">
              <a:tint val="50000"/>
              <a:hueOff val="12649646"/>
              <a:satOff val="-77923"/>
              <a:lumOff val="55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68580" tIns="34290" rIns="6858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5172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39041" y="1170319"/>
            <a:ext cx="1296000" cy="1152000"/>
            <a:chOff x="6693663" y="4591391"/>
            <a:chExt cx="1648518" cy="1104584"/>
          </a:xfrm>
          <a:gradFill>
            <a:gsLst>
              <a:gs pos="0">
                <a:srgbClr val="7030A0"/>
              </a:gs>
              <a:gs pos="80000">
                <a:srgbClr val="B157D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6200000" scaled="0"/>
          </a:gradFill>
          <a:scene3d>
            <a:camera prst="orthographicFront"/>
            <a:lightRig rig="flat" dir="t"/>
          </a:scene3d>
        </p:grpSpPr>
        <p:sp>
          <p:nvSpPr>
            <p:cNvPr id="23" name="Rounded Rectangle 22"/>
            <p:cNvSpPr/>
            <p:nvPr/>
          </p:nvSpPr>
          <p:spPr>
            <a:xfrm>
              <a:off x="6693663" y="4591391"/>
              <a:ext cx="1648518" cy="1104584"/>
            </a:xfrm>
            <a:prstGeom prst="roundRect">
              <a:avLst>
                <a:gd name="adj" fmla="val 1667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789828"/>
                <a:satOff val="0"/>
                <a:lumOff val="-18824"/>
                <a:alphaOff val="0"/>
              </a:schemeClr>
            </a:fillRef>
            <a:effectRef idx="2">
              <a:schemeClr val="accent4">
                <a:hueOff val="10789828"/>
                <a:satOff val="0"/>
                <a:lumOff val="-1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6747594" y="4645322"/>
              <a:ext cx="1540656" cy="99672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GB" dirty="0" smtClean="0">
                  <a:solidFill>
                    <a:srgbClr val="FFFFFF"/>
                  </a:solidFill>
                </a:rPr>
                <a:t>Climate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4428" y="4073155"/>
            <a:ext cx="1692747" cy="1152000"/>
            <a:chOff x="6693663" y="4591391"/>
            <a:chExt cx="1648518" cy="1104584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6693663" y="4591391"/>
              <a:ext cx="1648518" cy="1104584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8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789828"/>
                <a:satOff val="0"/>
                <a:lumOff val="-18824"/>
                <a:alphaOff val="0"/>
              </a:schemeClr>
            </a:fillRef>
            <a:effectRef idx="2">
              <a:schemeClr val="accent4">
                <a:hueOff val="10789828"/>
                <a:satOff val="0"/>
                <a:lumOff val="-1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6747594" y="4645322"/>
              <a:ext cx="1540656" cy="9967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GB" dirty="0">
                  <a:solidFill>
                    <a:srgbClr val="FFFFFF"/>
                  </a:solidFill>
                </a:rPr>
                <a:t>Greenhouse structure</a:t>
              </a:r>
            </a:p>
          </p:txBody>
        </p:sp>
      </p:grpSp>
      <p:sp>
        <p:nvSpPr>
          <p:cNvPr id="29" name="Bent Arrow 28"/>
          <p:cNvSpPr/>
          <p:nvPr/>
        </p:nvSpPr>
        <p:spPr>
          <a:xfrm>
            <a:off x="762838" y="3451999"/>
            <a:ext cx="1772738" cy="250735"/>
          </a:xfrm>
          <a:prstGeom prst="bentArrow">
            <a:avLst>
              <a:gd name="adj1" fmla="val 25000"/>
              <a:gd name="adj2" fmla="val 27037"/>
              <a:gd name="adj3" fmla="val 44350"/>
              <a:gd name="adj4" fmla="val 65137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50000"/>
              <a:hueOff val="12649646"/>
              <a:satOff val="-77923"/>
              <a:lumOff val="5559"/>
              <a:alphaOff val="0"/>
            </a:schemeClr>
          </a:fillRef>
          <a:effectRef idx="2">
            <a:schemeClr val="accent4">
              <a:tint val="50000"/>
              <a:hueOff val="12649646"/>
              <a:satOff val="-77923"/>
              <a:lumOff val="55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68580" tIns="34290" rIns="6858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517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74975" y="461140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99CC"/>
                </a:solidFill>
              </a:rPr>
              <a:t>Ventilation capacity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99CC"/>
                </a:solidFill>
              </a:rPr>
              <a:t>Ventilation management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99CC"/>
                </a:solidFill>
              </a:rPr>
              <a:t>Optical properties cover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99CC"/>
                </a:solidFill>
              </a:rPr>
              <a:t>Insulation (including screens) </a:t>
            </a:r>
            <a:endParaRPr lang="en-GB" dirty="0">
              <a:solidFill>
                <a:srgbClr val="0099CC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9089" y="1086690"/>
            <a:ext cx="1627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B157D5"/>
                </a:solidFill>
              </a:rPr>
              <a:t>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B157D5"/>
                </a:solidFill>
              </a:rPr>
              <a:t>Humidity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B157D5"/>
                </a:solidFill>
              </a:rPr>
              <a:t>Solar radiation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B157D5"/>
                </a:solidFill>
              </a:rPr>
              <a:t>Wind</a:t>
            </a:r>
            <a:endParaRPr lang="en-GB" dirty="0" smtClean="0">
              <a:solidFill>
                <a:srgbClr val="B157D5"/>
              </a:solidFill>
            </a:endParaRPr>
          </a:p>
        </p:txBody>
      </p:sp>
      <p:grpSp>
        <p:nvGrpSpPr>
          <p:cNvPr id="5123" name="Group 5122"/>
          <p:cNvGrpSpPr/>
          <p:nvPr/>
        </p:nvGrpSpPr>
        <p:grpSpPr>
          <a:xfrm>
            <a:off x="2188522" y="3660083"/>
            <a:ext cx="2722855" cy="1892581"/>
            <a:chOff x="2289163" y="3917570"/>
            <a:chExt cx="1368000" cy="1892581"/>
          </a:xfrm>
        </p:grpSpPr>
        <p:sp>
          <p:nvSpPr>
            <p:cNvPr id="5120" name="Oval 5119"/>
            <p:cNvSpPr/>
            <p:nvPr/>
          </p:nvSpPr>
          <p:spPr>
            <a:xfrm>
              <a:off x="2289163" y="5429463"/>
              <a:ext cx="1368000" cy="352581"/>
            </a:xfrm>
            <a:prstGeom prst="ellipse">
              <a:avLst/>
            </a:prstGeom>
            <a:noFill/>
            <a:ln w="38100">
              <a:solidFill>
                <a:srgbClr val="0078E6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789828"/>
                <a:satOff val="0"/>
                <a:lumOff val="-18824"/>
                <a:alphaOff val="0"/>
              </a:schemeClr>
            </a:fillRef>
            <a:effectRef idx="2">
              <a:schemeClr val="accent4">
                <a:hueOff val="10789828"/>
                <a:satOff val="0"/>
                <a:lumOff val="-18824"/>
                <a:alphaOff val="0"/>
              </a:schemeClr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54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50" dirty="0">
                <a:solidFill>
                  <a:srgbClr val="005172"/>
                </a:solidFill>
              </a:endParaRPr>
            </a:p>
          </p:txBody>
        </p:sp>
        <p:sp>
          <p:nvSpPr>
            <p:cNvPr id="5121" name="Chevron 5120"/>
            <p:cNvSpPr/>
            <p:nvPr/>
          </p:nvSpPr>
          <p:spPr>
            <a:xfrm rot="17727089">
              <a:off x="1743680" y="4696704"/>
              <a:ext cx="1892581" cy="334313"/>
            </a:xfrm>
            <a:prstGeom prst="chevron">
              <a:avLst/>
            </a:prstGeom>
            <a:gradFill>
              <a:gsLst>
                <a:gs pos="1000">
                  <a:srgbClr val="292929"/>
                </a:gs>
                <a:gs pos="62000">
                  <a:srgbClr val="777777"/>
                </a:gs>
                <a:gs pos="100000">
                  <a:srgbClr val="EAEAE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54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50" dirty="0">
                <a:solidFill>
                  <a:srgbClr val="005172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381153" y="1026946"/>
            <a:ext cx="16326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C00000"/>
                </a:solidFill>
              </a:rPr>
              <a:t>Heating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C00000"/>
                </a:solidFill>
              </a:rPr>
              <a:t> CO</a:t>
            </a:r>
            <a:r>
              <a:rPr lang="en-GB" baseline="-25000" dirty="0" smtClean="0">
                <a:solidFill>
                  <a:srgbClr val="C00000"/>
                </a:solidFill>
              </a:rPr>
              <a:t>2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C00000"/>
                </a:solidFill>
              </a:rPr>
              <a:t>Cooling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C00000"/>
                </a:solidFill>
              </a:rPr>
              <a:t>Artificial light, </a:t>
            </a:r>
            <a:r>
              <a:rPr lang="en-GB" dirty="0" err="1" smtClean="0">
                <a:solidFill>
                  <a:srgbClr val="C00000"/>
                </a:solidFill>
              </a:rPr>
              <a:t>etc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600320" y="2761070"/>
            <a:ext cx="1543679" cy="1284521"/>
            <a:chOff x="477023" y="15844"/>
            <a:chExt cx="1648518" cy="1104584"/>
          </a:xfrm>
          <a:scene3d>
            <a:camera prst="orthographicFront"/>
            <a:lightRig rig="flat" dir="t"/>
          </a:scene3d>
        </p:grpSpPr>
        <p:sp>
          <p:nvSpPr>
            <p:cNvPr id="39" name="Rounded Rectangle 38"/>
            <p:cNvSpPr/>
            <p:nvPr/>
          </p:nvSpPr>
          <p:spPr>
            <a:xfrm>
              <a:off x="477023" y="15844"/>
              <a:ext cx="1648518" cy="1104584"/>
            </a:xfrm>
            <a:prstGeom prst="roundRect">
              <a:avLst>
                <a:gd name="adj" fmla="val 16670"/>
              </a:avLst>
            </a:prstGeom>
            <a:gradFill flip="none" rotWithShape="1">
              <a:gsLst>
                <a:gs pos="0">
                  <a:schemeClr val="accent3">
                    <a:lumMod val="10000"/>
                  </a:schemeClr>
                </a:gs>
                <a:gs pos="80000">
                  <a:schemeClr val="accent4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8100000" scaled="1"/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530954" y="69775"/>
              <a:ext cx="1540657" cy="9967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GB" dirty="0" smtClean="0">
                  <a:solidFill>
                    <a:srgbClr val="FFFFFF"/>
                  </a:solidFill>
                </a:rPr>
                <a:t>Required resources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5124" name="Right Arrow 5123"/>
          <p:cNvSpPr/>
          <p:nvPr/>
        </p:nvSpPr>
        <p:spPr>
          <a:xfrm>
            <a:off x="4525026" y="2945395"/>
            <a:ext cx="2879074" cy="667818"/>
          </a:xfrm>
          <a:prstGeom prst="rightArrow">
            <a:avLst>
              <a:gd name="adj1" fmla="val 37192"/>
              <a:gd name="adj2" fmla="val 74323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50000"/>
              <a:hueOff val="12649646"/>
              <a:satOff val="-77923"/>
              <a:lumOff val="5559"/>
              <a:alphaOff val="0"/>
            </a:schemeClr>
          </a:fillRef>
          <a:effectRef idx="2">
            <a:schemeClr val="accent4">
              <a:tint val="50000"/>
              <a:hueOff val="12649646"/>
              <a:satOff val="-77923"/>
              <a:lumOff val="55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68580" tIns="34290" rIns="6858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5172"/>
              </a:solidFill>
            </a:endParaRPr>
          </a:p>
        </p:txBody>
      </p:sp>
      <p:sp>
        <p:nvSpPr>
          <p:cNvPr id="28" name="Bent Arrow 27"/>
          <p:cNvSpPr/>
          <p:nvPr/>
        </p:nvSpPr>
        <p:spPr>
          <a:xfrm rot="10800000">
            <a:off x="4506066" y="2690409"/>
            <a:ext cx="1204200" cy="250735"/>
          </a:xfrm>
          <a:prstGeom prst="bentArrow">
            <a:avLst>
              <a:gd name="adj1" fmla="val 25000"/>
              <a:gd name="adj2" fmla="val 27037"/>
              <a:gd name="adj3" fmla="val 44350"/>
              <a:gd name="adj4" fmla="val 65137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tint val="50000"/>
              <a:hueOff val="12649646"/>
              <a:satOff val="-77923"/>
              <a:lumOff val="5559"/>
              <a:alphaOff val="0"/>
            </a:schemeClr>
          </a:fillRef>
          <a:effectRef idx="2">
            <a:schemeClr val="accent4">
              <a:tint val="50000"/>
              <a:hueOff val="12649646"/>
              <a:satOff val="-77923"/>
              <a:lumOff val="555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68580" tIns="34290" rIns="68580" bIns="54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50" dirty="0">
              <a:solidFill>
                <a:srgbClr val="00517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3623" y="3893785"/>
            <a:ext cx="1948954" cy="1726840"/>
            <a:chOff x="6693663" y="4591391"/>
            <a:chExt cx="1648518" cy="1104584"/>
          </a:xfrm>
          <a:scene3d>
            <a:camera prst="orthographicFront"/>
            <a:lightRig rig="flat" dir="t"/>
          </a:scene3d>
        </p:grpSpPr>
        <p:sp>
          <p:nvSpPr>
            <p:cNvPr id="43" name="Rounded Rectangle 42"/>
            <p:cNvSpPr/>
            <p:nvPr/>
          </p:nvSpPr>
          <p:spPr>
            <a:xfrm>
              <a:off x="6693663" y="4591391"/>
              <a:ext cx="1648518" cy="1104584"/>
            </a:xfrm>
            <a:prstGeom prst="roundRect">
              <a:avLst>
                <a:gd name="adj" fmla="val 16670"/>
              </a:avLst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80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789828"/>
                <a:satOff val="0"/>
                <a:lumOff val="-18824"/>
                <a:alphaOff val="0"/>
              </a:schemeClr>
            </a:fillRef>
            <a:effectRef idx="2">
              <a:schemeClr val="accent4">
                <a:hueOff val="10789828"/>
                <a:satOff val="0"/>
                <a:lumOff val="-18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4"/>
            <p:cNvSpPr/>
            <p:nvPr/>
          </p:nvSpPr>
          <p:spPr>
            <a:xfrm>
              <a:off x="6729912" y="4688495"/>
              <a:ext cx="1540656" cy="99672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435" tIns="51435" rIns="51435" bIns="51435" numCol="1" spcCol="1270" anchor="ctr" anchorCtr="0">
              <a:noAutofit/>
            </a:bodyPr>
            <a:lstStyle/>
            <a:p>
              <a:pPr algn="ctr" defTabSz="600075">
                <a:lnSpc>
                  <a:spcPct val="90000"/>
                </a:lnSpc>
                <a:spcAft>
                  <a:spcPct val="35000"/>
                </a:spcAft>
              </a:pPr>
              <a:r>
                <a:rPr lang="en-GB" dirty="0" smtClean="0">
                  <a:solidFill>
                    <a:srgbClr val="FFFFFF"/>
                  </a:solidFill>
                </a:rPr>
                <a:t>Better possible passive greenhouse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6" name="Picture 9" descr="C:\Users\stang001\AppData\Local\Microsoft\Windows\Temporary Internet Files\Content.IE5\GLIT15VV\Vector_Fruit_000017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650" y="5207997"/>
            <a:ext cx="1034798" cy="13220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stang001\AppData\Local\Microsoft\Windows\Temporary Internet Files\Content.IE5\GLIT15VV\Vector_Fruit_000017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190" y="4990807"/>
            <a:ext cx="1296000" cy="17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9" descr="C:\Users\stang001\AppData\Local\Microsoft\Windows\Temporary Internet Files\Content.IE5\GLIT15VV\Vector_Fruit_000017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328" y="4677519"/>
            <a:ext cx="1611060" cy="21480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05732" y="5724929"/>
            <a:ext cx="145145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0075">
              <a:lnSpc>
                <a:spcPct val="90000"/>
              </a:lnSpc>
              <a:spcAft>
                <a:spcPct val="35000"/>
              </a:spcAft>
            </a:pPr>
            <a:r>
              <a:rPr lang="en-GB" dirty="0" smtClean="0">
                <a:solidFill>
                  <a:srgbClr val="FFFFFF"/>
                </a:solidFill>
              </a:rPr>
              <a:t>Productivity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00930" y="1079099"/>
            <a:ext cx="1514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7900">
                    <a:lumMod val="75000"/>
                  </a:srgbClr>
                </a:solidFill>
              </a:rPr>
              <a:t>fuel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7900">
                    <a:lumMod val="75000"/>
                  </a:srgbClr>
                </a:solidFill>
              </a:rPr>
              <a:t>electricity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FF7900">
                    <a:lumMod val="75000"/>
                  </a:srgbClr>
                </a:solidFill>
              </a:rPr>
              <a:t>CO</a:t>
            </a:r>
            <a:r>
              <a:rPr lang="en-GB" baseline="-25000" dirty="0" smtClean="0">
                <a:solidFill>
                  <a:srgbClr val="FF7900">
                    <a:lumMod val="75000"/>
                  </a:srgbClr>
                </a:solidFill>
              </a:rPr>
              <a:t>2</a:t>
            </a:r>
            <a:endParaRPr lang="en-GB" dirty="0" smtClean="0">
              <a:solidFill>
                <a:srgbClr val="FF7900">
                  <a:lumMod val="75000"/>
                </a:srgbClr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7900">
                    <a:lumMod val="75000"/>
                  </a:srgbClr>
                </a:solidFill>
              </a:rPr>
              <a:t>water</a:t>
            </a:r>
            <a:endParaRPr lang="en-GB" dirty="0">
              <a:solidFill>
                <a:srgbClr val="FF7900">
                  <a:lumMod val="75000"/>
                </a:srgb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80364" y="760655"/>
            <a:ext cx="1816523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50"/>
              </a:lnSpc>
            </a:pPr>
            <a:r>
              <a:rPr lang="en-GB" sz="1050" dirty="0" err="1">
                <a:latin typeface="Verdana" pitchFamily="34" charset="0"/>
              </a:rPr>
              <a:t>©Wageningen Research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8815257" y="5382144"/>
            <a:ext cx="278242" cy="1212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8" presetClass="emph" presetSubtype="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 p14:bounceEnd="40000">
                                          <p:cBhvr>
                                            <p:cTn id="55" dur="20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4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6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9" grpId="0" animBg="1"/>
          <p:bldP spid="30" grpId="0"/>
          <p:bldP spid="31" grpId="0"/>
          <p:bldP spid="37" grpId="0"/>
          <p:bldP spid="5124" grpId="0" animBg="1"/>
          <p:bldP spid="28" grpId="0" animBg="1"/>
          <p:bldP spid="4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8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55" dur="2000" fill="hold"/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7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9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6" dur="500"/>
                                            <p:tgtEl>
                                              <p:spTgt spid="51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2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84" dur="2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86" presetID="10" presetClass="entr" presetSubtype="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9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500"/>
                                            <p:tgtEl>
                                              <p:spTgt spid="5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20" grpId="0" animBg="1"/>
          <p:bldP spid="21" grpId="0" animBg="1"/>
          <p:bldP spid="29" grpId="0" animBg="1"/>
          <p:bldP spid="30" grpId="0"/>
          <p:bldP spid="31" grpId="0"/>
          <p:bldP spid="37" grpId="0"/>
          <p:bldP spid="5124" grpId="0" animBg="1"/>
          <p:bldP spid="28" grpId="0" animBg="1"/>
          <p:bldP spid="41" grpId="0"/>
        </p:bldLst>
      </p:timing>
    </mc:Fallback>
  </mc:AlternateContent>
</p:sld>
</file>

<file path=ppt/theme/theme1.xml><?xml version="1.0" encoding="utf-8"?>
<a:theme xmlns:a="http://schemas.openxmlformats.org/drawingml/2006/main" name="2_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b1abefe8-12e4-4010-9706-02e7400a7d8f" xsi:nil="true"/>
    <Workpackage xmlns="b1abefe8-12e4-4010-9706-02e7400a7d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656E0334D827468DE7DDBE2BCC498D" ma:contentTypeVersion="2" ma:contentTypeDescription="Create a new document." ma:contentTypeScope="" ma:versionID="a108d4884de6429763d35aa8b59d1a99">
  <xsd:schema xmlns:xsd="http://www.w3.org/2001/XMLSchema" xmlns:p="http://schemas.microsoft.com/office/2006/metadata/properties" xmlns:ns2="b1abefe8-12e4-4010-9706-02e7400a7d8f" targetNamespace="http://schemas.microsoft.com/office/2006/metadata/properties" ma:root="true" ma:fieldsID="cd36f7e534e807f3d57afdab8a29764f" ns2:_="">
    <xsd:import namespace="b1abefe8-12e4-4010-9706-02e7400a7d8f"/>
    <xsd:element name="properties">
      <xsd:complexType>
        <xsd:sequence>
          <xsd:element name="documentManagement">
            <xsd:complexType>
              <xsd:all>
                <xsd:element ref="ns2:Workpackag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1abefe8-12e4-4010-9706-02e7400a7d8f" elementFormDefault="qualified">
    <xsd:import namespace="http://schemas.microsoft.com/office/2006/documentManagement/types"/>
    <xsd:element name="Workpackage" ma:index="8" nillable="true" ma:displayName="Workpackage" ma:internalName="Workpackage">
      <xsd:simpleType>
        <xsd:restriction base="dms:Text">
          <xsd:maxLength value="255"/>
        </xsd:restriction>
      </xsd:simpleType>
    </xsd:element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072A99-F73D-45C2-BB28-8CA388F00E5B}">
  <ds:schemaRefs>
    <ds:schemaRef ds:uri="b1abefe8-12e4-4010-9706-02e7400a7d8f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C536809-A0E8-428B-8967-F04DB620D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befe8-12e4-4010-9706-02e7400a7d8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D003631-10C9-42C1-A152-01FEE0C7D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35696</TotalTime>
  <Words>725</Words>
  <Application>Microsoft Office PowerPoint</Application>
  <PresentationFormat>On-screen Show (4:3)</PresentationFormat>
  <Paragraphs>207</Paragraphs>
  <Slides>22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 Unicode MS</vt:lpstr>
      <vt:lpstr>Arial</vt:lpstr>
      <vt:lpstr>Arial Black</vt:lpstr>
      <vt:lpstr>Bauhaus 93</vt:lpstr>
      <vt:lpstr>Calibri</vt:lpstr>
      <vt:lpstr>MS Pゴシック</vt:lpstr>
      <vt:lpstr>News Gothic</vt:lpstr>
      <vt:lpstr>Segoe Script</vt:lpstr>
      <vt:lpstr>Symbol</vt:lpstr>
      <vt:lpstr>Times New Roman</vt:lpstr>
      <vt:lpstr>Verdana</vt:lpstr>
      <vt:lpstr>Wingdings</vt:lpstr>
      <vt:lpstr>2_Wageningen UR</vt:lpstr>
      <vt:lpstr>Clip</vt:lpstr>
      <vt:lpstr>Document</vt:lpstr>
      <vt:lpstr>Effect of greenhouse films on climate, energy, light distribution and crop performance-measuring film properties and modeling results</vt:lpstr>
      <vt:lpstr>Protected cultivation = modification of the aerial growth factors</vt:lpstr>
      <vt:lpstr>Limiting factor concept</vt:lpstr>
      <vt:lpstr>PowerPoint Presentation</vt:lpstr>
      <vt:lpstr>How do greenhouses work?</vt:lpstr>
      <vt:lpstr>Night-time</vt:lpstr>
      <vt:lpstr>Heat IR loss from greenhouse Transmission t, reflection r, absorption a</vt:lpstr>
      <vt:lpstr>The desired spectral properties of covers…</vt:lpstr>
      <vt:lpstr>The adaptive greenhouse...</vt:lpstr>
      <vt:lpstr>PowerPoint Presentation</vt:lpstr>
      <vt:lpstr>PowerPoint Presentation</vt:lpstr>
      <vt:lpstr>PowerPoint Presentation</vt:lpstr>
      <vt:lpstr>Microclimate prediction under different plastic films in the tropics                                     </vt:lpstr>
      <vt:lpstr>PowerPoint Presentation</vt:lpstr>
      <vt:lpstr>PowerPoint Presentation</vt:lpstr>
      <vt:lpstr>Energy consumption prediction under different coverings in a humid subtropical climate                                     </vt:lpstr>
      <vt:lpstr>PowerPoint Presentation</vt:lpstr>
      <vt:lpstr>PowerPoint Presentation</vt:lpstr>
      <vt:lpstr>Greenhouse crop production under different coverings in a cold winter climate                                     </vt:lpstr>
      <vt:lpstr>PowerPoint Presentation</vt:lpstr>
      <vt:lpstr>PowerPoint Presentation</vt:lpstr>
      <vt:lpstr>Wageningen University &amp; Research,  BU Greenhouse Horticulture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Esteban José Baeza Romero</cp:lastModifiedBy>
  <cp:revision>737</cp:revision>
  <cp:lastPrinted>2017-05-09T11:35:33Z</cp:lastPrinted>
  <dcterms:created xsi:type="dcterms:W3CDTF">2011-09-29T08:30:03Z</dcterms:created>
  <dcterms:modified xsi:type="dcterms:W3CDTF">2018-05-09T09:27:37Z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  <property fmtid="{D5CDD505-2E9C-101B-9397-08002B2CF9AE}" pid="3" name="ContentTypeId">
    <vt:lpwstr>0x010100DD656E0334D827468DE7DDBE2BCC498D</vt:lpwstr>
  </property>
</Properties>
</file>