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wdp" ContentType="image/vnd.ms-photo"/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28" r:id="rId3"/>
    <p:sldId id="429" r:id="rId5"/>
    <p:sldId id="396" r:id="rId6"/>
    <p:sldId id="432" r:id="rId7"/>
    <p:sldId id="430" r:id="rId8"/>
    <p:sldId id="468" r:id="rId9"/>
    <p:sldId id="433" r:id="rId10"/>
    <p:sldId id="436" r:id="rId11"/>
    <p:sldId id="455" r:id="rId12"/>
    <p:sldId id="439" r:id="rId13"/>
    <p:sldId id="440" r:id="rId14"/>
    <p:sldId id="484" r:id="rId15"/>
    <p:sldId id="485" r:id="rId16"/>
    <p:sldId id="443" r:id="rId17"/>
    <p:sldId id="445" r:id="rId18"/>
    <p:sldId id="456" r:id="rId19"/>
    <p:sldId id="448" r:id="rId20"/>
    <p:sldId id="449" r:id="rId21"/>
    <p:sldId id="354" r:id="rId2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C476"/>
    <a:srgbClr val="EDF8E9"/>
    <a:srgbClr val="C7E9C0"/>
    <a:srgbClr val="A1D99B"/>
    <a:srgbClr val="31A354"/>
    <a:srgbClr val="006D2C"/>
    <a:srgbClr val="C6DBEF"/>
    <a:srgbClr val="4292C6"/>
    <a:srgbClr val="DEEBF7"/>
    <a:srgbClr val="6BA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vertBarState="maximized" horzBarState="maximized">
    <p:restoredLeft sz="15620"/>
    <p:restoredTop sz="80000" autoAdjust="0"/>
  </p:normalViewPr>
  <p:slideViewPr>
    <p:cSldViewPr>
      <p:cViewPr>
        <p:scale>
          <a:sx n="118" d="100"/>
          <a:sy n="118" d="100"/>
        </p:scale>
        <p:origin x="-72" y="-18"/>
      </p:cViewPr>
      <p:guideLst>
        <p:guide orient="horz" pos="253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lenovo\Desktop\&#26032;&#24314;%20XLS%20&#24037;&#20316;&#34920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'[新建 XLS 工作表.xls]Sheet2'!$B$1</c:f>
              <c:strCache>
                <c:ptCount val="1"/>
                <c:pt idx="0">
                  <c:v>main business income(亿元）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'[新建 XLS 工作表.xls]Sheet2'!$A$2:$A$7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'[新建 XLS 工作表.xls]Sheet2'!$C$2:$C$7</c:f>
              <c:numCache>
                <c:formatCode>General</c:formatCode>
                <c:ptCount val="6"/>
                <c:pt idx="0">
                  <c:v>155.8374</c:v>
                </c:pt>
                <c:pt idx="1">
                  <c:v>163.1013</c:v>
                </c:pt>
                <c:pt idx="2">
                  <c:v>186.8644</c:v>
                </c:pt>
                <c:pt idx="3">
                  <c:v>203.9239</c:v>
                </c:pt>
                <c:pt idx="4">
                  <c:v>214.661</c:v>
                </c:pt>
                <c:pt idx="5">
                  <c:v>228.551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"/>
        <c:axId val="273566158"/>
        <c:axId val="137892395"/>
      </c:barChart>
      <c:catAx>
        <c:axId val="27356615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37892395"/>
        <c:crossesAt val="0"/>
        <c:auto val="1"/>
        <c:lblAlgn val="ctr"/>
        <c:lblOffset val="100"/>
        <c:noMultiLvlLbl val="0"/>
      </c:catAx>
      <c:valAx>
        <c:axId val="137892395"/>
        <c:scaling>
          <c:orientation val="minMax"/>
          <c:max val="300"/>
        </c:scaling>
        <c:delete val="0"/>
        <c:axPos val="l"/>
        <c:numFmt formatCode="General" sourceLinked="1"/>
        <c:majorTickMark val="out"/>
        <c:minorTickMark val="in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73566158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lnSpc>
                <a:spcPct val="120000"/>
              </a:lnSpc>
            </a:pPr>
            <a:endParaRPr lang="zh-CN" altLang="en-US" sz="1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200" dirty="0" smtClean="0">
              <a:latin typeface="+mn-lt"/>
              <a:ea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>
              <a:sym typeface="+mn-ea"/>
            </a:endParaRPr>
          </a:p>
          <a:p>
            <a:endParaRPr lang="en-US" altLang="zh-CN" dirty="0">
              <a:sym typeface="+mn-ea"/>
            </a:endParaRPr>
          </a:p>
          <a:p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</a:t>
            </a:r>
            <a:endParaRPr lang="en-US" altLang="zh-CN" dirty="0">
              <a:sym typeface="+mn-ea"/>
            </a:endParaRPr>
          </a:p>
          <a:p>
            <a:endParaRPr lang="en-US" altLang="zh-CN" dirty="0">
              <a:sym typeface="+mn-ea"/>
            </a:endParaRPr>
          </a:p>
          <a:p>
            <a:endParaRPr lang="en-US" altLang="zh-CN" dirty="0">
              <a:sym typeface="+mn-ea"/>
            </a:endParaRPr>
          </a:p>
          <a:p>
            <a:endParaRPr lang="en-US" altLang="zh-CN" dirty="0">
              <a:sym typeface="+mn-e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.xml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2.png"/><Relationship Id="rId2" Type="http://schemas.microsoft.com/office/2007/relationships/hdphoto" Target="../media/hdphoto2.wdp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.png"/><Relationship Id="rId2" Type="http://schemas.microsoft.com/office/2007/relationships/hdphoto" Target="../media/hdphoto2.wdp"/><Relationship Id="rId13" Type="http://schemas.openxmlformats.org/officeDocument/2006/relationships/notesSlide" Target="../notesSlides/notesSlide9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9.jpeg"/><Relationship Id="rId10" Type="http://schemas.openxmlformats.org/officeDocument/2006/relationships/image" Target="../media/image28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hemeOverride" Target="../theme/themeOverride7.xml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tags" Target="../tags/tag2.xml"/><Relationship Id="rId2" Type="http://schemas.microsoft.com/office/2007/relationships/hdphoto" Target="../media/hdphoto2.wdp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hemeOverride" Target="../theme/themeOverride8.xml"/><Relationship Id="rId8" Type="http://schemas.openxmlformats.org/officeDocument/2006/relationships/image" Target="../media/image38.png"/><Relationship Id="rId7" Type="http://schemas.openxmlformats.org/officeDocument/2006/relationships/tags" Target="../tags/tag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microsoft.com/office/2007/relationships/hdphoto" Target="../media/hdphoto2.wdp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3" Type="http://schemas.openxmlformats.org/officeDocument/2006/relationships/image" Target="../media/image39.jpeg"/><Relationship Id="rId2" Type="http://schemas.microsoft.com/office/2007/relationships/hdphoto" Target="../media/hdphoto2.wdp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3" Type="http://schemas.openxmlformats.org/officeDocument/2006/relationships/image" Target="../media/image2.png"/><Relationship Id="rId2" Type="http://schemas.microsoft.com/office/2007/relationships/hdphoto" Target="../media/hdphoto2.wdp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39.jpeg"/><Relationship Id="rId2" Type="http://schemas.microsoft.com/office/2007/relationships/hdphoto" Target="../media/hdphoto3.wdp"/><Relationship Id="rId1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2.png"/><Relationship Id="rId2" Type="http://schemas.microsoft.com/office/2007/relationships/hdphoto" Target="../media/hdphoto3.wdp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jpeg"/><Relationship Id="rId8" Type="http://schemas.openxmlformats.org/officeDocument/2006/relationships/image" Target="../media/image58.jpeg"/><Relationship Id="rId7" Type="http://schemas.openxmlformats.org/officeDocument/2006/relationships/image" Target="../media/image57.jpeg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3" Type="http://schemas.openxmlformats.org/officeDocument/2006/relationships/image" Target="../media/image2.png"/><Relationship Id="rId2" Type="http://schemas.microsoft.com/office/2007/relationships/hdphoto" Target="../media/hdphoto3.wdp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9.xml"/><Relationship Id="rId2" Type="http://schemas.microsoft.com/office/2007/relationships/hdphoto" Target="../media/hdphoto3.wdp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themeOverride" Target="../theme/themeOverride2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hemeOverride" Target="../theme/themeOverride3.xm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microsoft.com/office/2007/relationships/hdphoto" Target="../media/hdphoto1.wdp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1.xml"/><Relationship Id="rId6" Type="http://schemas.openxmlformats.org/officeDocument/2006/relationships/themeOverride" Target="../theme/themeOverride4.x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Relationship Id="rId3" Type="http://schemas.openxmlformats.org/officeDocument/2006/relationships/image" Target="../media/image9.jpeg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hemeOverride" Target="../theme/themeOverride5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tags" Target="../tags/tag1.xml"/><Relationship Id="rId3" Type="http://schemas.openxmlformats.org/officeDocument/2006/relationships/image" Target="../media/image9.jpeg"/><Relationship Id="rId2" Type="http://schemas.microsoft.com/office/2007/relationships/hdphoto" Target="../media/hdphoto1.wdp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6.xml"/><Relationship Id="rId4" Type="http://schemas.openxmlformats.org/officeDocument/2006/relationships/image" Target="../media/image14.png"/><Relationship Id="rId3" Type="http://schemas.openxmlformats.org/officeDocument/2006/relationships/image" Target="../media/image2.png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microsoft.com/office/2007/relationships/hdphoto" Target="../media/hdphoto2.wdp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emf"/><Relationship Id="rId3" Type="http://schemas.openxmlformats.org/officeDocument/2006/relationships/image" Target="../media/image2.png"/><Relationship Id="rId2" Type="http://schemas.microsoft.com/office/2007/relationships/hdphoto" Target="../media/hdphoto2.wdp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6900"/>
                    </a14:imgEffect>
                    <a14:imgEffect>
                      <a14:saturation sa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06"/>
            <a:ext cx="9144000" cy="687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0" y="-28554"/>
            <a:ext cx="9144000" cy="6872906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标题 1"/>
          <p:cNvSpPr>
            <a:spLocks noGrp="1"/>
          </p:cNvSpPr>
          <p:nvPr>
            <p:ph type="ctrTitle"/>
          </p:nvPr>
        </p:nvSpPr>
        <p:spPr>
          <a:xfrm>
            <a:off x="342900" y="1310903"/>
            <a:ext cx="8458200" cy="1470025"/>
          </a:xfrm>
        </p:spPr>
        <p:txBody>
          <a:bodyPr>
            <a:noAutofit/>
          </a:bodyPr>
          <a:lstStyle/>
          <a:p>
            <a:r>
              <a:rPr lang="en-US" altLang="zh-CN" sz="5500" b="1" dirty="0" err="1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Plasticulture</a:t>
            </a:r>
            <a:r>
              <a:rPr lang="en-US" altLang="zh-CN" sz="5500" b="1" dirty="0" smtClean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in China</a:t>
            </a:r>
            <a:endParaRPr lang="zh-CN" altLang="en-US" sz="5500" b="1" dirty="0">
              <a:solidFill>
                <a:srgbClr val="00206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副标题 2"/>
          <p:cNvSpPr>
            <a:spLocks noGrp="1"/>
          </p:cNvSpPr>
          <p:nvPr>
            <p:ph type="subTitle" idx="1"/>
          </p:nvPr>
        </p:nvSpPr>
        <p:spPr>
          <a:xfrm>
            <a:off x="883568" y="4412704"/>
            <a:ext cx="7376864" cy="1752600"/>
          </a:xfrm>
        </p:spPr>
        <p:txBody>
          <a:bodyPr>
            <a:noAutofit/>
          </a:bodyPr>
          <a:lstStyle/>
          <a:p>
            <a:pPr marL="1431925" indent="-1431925">
              <a:lnSpc>
                <a:spcPct val="130000"/>
              </a:lnSpc>
              <a:spcAft>
                <a:spcPts val="1200"/>
              </a:spcAft>
            </a:pPr>
            <a:r>
              <a:rPr lang="en-US" altLang="zh-CN" sz="2400" b="1" dirty="0">
                <a:solidFill>
                  <a:srgbClr val="002060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Li Zhen</a:t>
            </a:r>
            <a:endParaRPr lang="en-US" altLang="zh-CN" sz="2400" b="1" dirty="0">
              <a:solidFill>
                <a:srgbClr val="002060"/>
              </a:solidFill>
              <a:latin typeface="Georgia" panose="02040502050405020303" pitchFamily="18" charset="0"/>
              <a:ea typeface="+mj-ea"/>
              <a:cs typeface="Times New Roman" panose="02020603050405020304" pitchFamily="18" charset="0"/>
            </a:endParaRPr>
          </a:p>
          <a:p>
            <a:pPr marL="1431925" indent="-1431925">
              <a:lnSpc>
                <a:spcPct val="13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Chinese Academy of Agricultural Sciences</a:t>
            </a:r>
            <a:endParaRPr lang="en-US" altLang="zh-CN" sz="2400" b="1" dirty="0">
              <a:solidFill>
                <a:srgbClr val="002060"/>
              </a:solidFill>
              <a:latin typeface="Georgia" panose="02040502050405020303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6000" contrast="6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18365"/>
            <a:ext cx="9144001" cy="6872906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989701" y="235878"/>
            <a:ext cx="4076475" cy="384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8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AGRO-PLASTIC APPLICATION</a:t>
            </a:r>
            <a:endParaRPr lang="en-US" altLang="zh-CN" sz="1800" b="1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5093" r="10644" b="6540"/>
          <a:stretch>
            <a:fillRect/>
          </a:stretch>
        </p:blipFill>
        <p:spPr bwMode="auto">
          <a:xfrm>
            <a:off x="169632" y="44624"/>
            <a:ext cx="714790" cy="70467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15" y="2047240"/>
            <a:ext cx="2514600" cy="1677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4431030"/>
            <a:ext cx="2569845" cy="1675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8"/>
          <a:stretch>
            <a:fillRect/>
          </a:stretch>
        </p:blipFill>
        <p:spPr bwMode="auto">
          <a:xfrm>
            <a:off x="6209030" y="2042795"/>
            <a:ext cx="2516505" cy="1768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2"/>
          <a:stretch>
            <a:fillRect/>
          </a:stretch>
        </p:blipFill>
        <p:spPr bwMode="auto">
          <a:xfrm>
            <a:off x="6181090" y="4406265"/>
            <a:ext cx="2571750" cy="1715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429375" y="6228715"/>
            <a:ext cx="2209165" cy="58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/>
              <a:t>1,900,000hm</a:t>
            </a:r>
            <a:r>
              <a:rPr lang="en-US" altLang="zh-CN" sz="1600" b="1" baseline="30000" dirty="0" smtClean="0"/>
              <a:t>2</a:t>
            </a:r>
            <a:endParaRPr lang="en-US" altLang="zh-CN" sz="1600" b="1" baseline="30000" dirty="0" smtClean="0"/>
          </a:p>
          <a:p>
            <a:pPr algn="ctr"/>
            <a:endParaRPr lang="zh-CN" altLang="en-US" sz="16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6433820" y="3842385"/>
            <a:ext cx="2209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/>
              <a:t>1,150,000hm</a:t>
            </a:r>
            <a:r>
              <a:rPr lang="en-US" altLang="zh-CN" sz="1600" b="1" baseline="30000" dirty="0" smtClean="0"/>
              <a:t>2</a:t>
            </a:r>
            <a:endParaRPr lang="en-US" altLang="zh-CN" sz="1600" b="1" baseline="30000" dirty="0" smtClean="0"/>
          </a:p>
          <a:p>
            <a:pPr algn="ctr"/>
            <a:endParaRPr lang="zh-CN" altLang="en-US" sz="16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3756660" y="6228715"/>
            <a:ext cx="2209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/>
              <a:t>930,000hm</a:t>
            </a:r>
            <a:r>
              <a:rPr lang="en-US" altLang="zh-CN" sz="1600" b="1" baseline="30000" dirty="0" smtClean="0"/>
              <a:t>2</a:t>
            </a:r>
            <a:endParaRPr lang="en-US" altLang="zh-CN" sz="1600" b="1" baseline="30000" dirty="0" smtClean="0"/>
          </a:p>
          <a:p>
            <a:pPr algn="ctr"/>
            <a:endParaRPr lang="zh-CN" altLang="en-US" sz="16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761105" y="3842385"/>
            <a:ext cx="2209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/>
              <a:t>36,000hm</a:t>
            </a:r>
            <a:r>
              <a:rPr lang="en-US" altLang="zh-CN" sz="1600" b="1" baseline="30000" dirty="0" smtClean="0"/>
              <a:t>2</a:t>
            </a:r>
            <a:endParaRPr lang="en-US" altLang="zh-CN" sz="1600" b="1" baseline="30000" dirty="0" smtClean="0"/>
          </a:p>
          <a:p>
            <a:pPr algn="ctr"/>
            <a:endParaRPr lang="zh-CN" altLang="en-US" sz="1600" b="1" dirty="0"/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507365" y="893951"/>
            <a:ext cx="8129270" cy="685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algn="ctr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Protected Horticulture</a:t>
            </a:r>
            <a:endParaRPr lang="en-US" altLang="zh-CN" b="1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-307340" y="2567940"/>
            <a:ext cx="4196080" cy="2771775"/>
            <a:chOff x="-691" y="3868"/>
            <a:chExt cx="7050" cy="456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691" y="3868"/>
              <a:ext cx="7050" cy="4560"/>
            </a:xfrm>
            <a:prstGeom prst="rect">
              <a:avLst/>
            </a:prstGeom>
          </p:spPr>
        </p:pic>
        <p:grpSp>
          <p:nvGrpSpPr>
            <p:cNvPr id="45" name="组合 44"/>
            <p:cNvGrpSpPr/>
            <p:nvPr/>
          </p:nvGrpSpPr>
          <p:grpSpPr>
            <a:xfrm rot="0">
              <a:off x="732" y="4989"/>
              <a:ext cx="4023" cy="2578"/>
              <a:chOff x="3562840" y="3012860"/>
              <a:chExt cx="2150322" cy="1382056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4623302" y="3012860"/>
                <a:ext cx="1089860" cy="460294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 smtClean="0">
                    <a:solidFill>
                      <a:schemeClr val="bg1"/>
                    </a:solidFill>
                  </a:rPr>
                  <a:t>Green House </a:t>
                </a:r>
                <a:endParaRPr lang="en-US" altLang="zh-CN" sz="1400" b="1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altLang="zh-CN" sz="1400" b="1" dirty="0" smtClean="0">
                    <a:solidFill>
                      <a:schemeClr val="bg1"/>
                    </a:solidFill>
                  </a:rPr>
                  <a:t>24.84%</a:t>
                </a:r>
                <a:endParaRPr lang="en-US" altLang="zh-CN" sz="1400" b="1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125908" y="3934622"/>
                <a:ext cx="1134126" cy="460294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 smtClean="0">
                    <a:solidFill>
                      <a:schemeClr val="bg1"/>
                    </a:solidFill>
                  </a:rPr>
                  <a:t>Plastic Shelter</a:t>
                </a:r>
                <a:endParaRPr lang="en-US" altLang="zh-CN" sz="1400" b="1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altLang="zh-CN" sz="1400" b="1" dirty="0" smtClean="0">
                    <a:solidFill>
                      <a:schemeClr val="bg1"/>
                    </a:solidFill>
                  </a:rPr>
                  <a:t>46.62%</a:t>
                </a:r>
                <a:endParaRPr lang="en-US" altLang="zh-CN" sz="1400" b="1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562840" y="3057110"/>
                <a:ext cx="1134126" cy="466944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 smtClean="0">
                    <a:solidFill>
                      <a:schemeClr val="bg1"/>
                    </a:solidFill>
                  </a:rPr>
                  <a:t>Tunnel</a:t>
                </a:r>
                <a:endParaRPr lang="en-US" altLang="zh-CN" sz="1400" b="1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altLang="zh-CN" sz="1400" b="1" dirty="0" smtClean="0">
                    <a:solidFill>
                      <a:schemeClr val="bg1"/>
                    </a:solidFill>
                  </a:rPr>
                  <a:t>28.55%</a:t>
                </a:r>
                <a:endParaRPr lang="en-US" altLang="zh-CN" sz="1400" b="1" dirty="0" smtClean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6000" contrast="6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-50"/>
            <a:ext cx="9144001" cy="6872906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989701" y="235878"/>
            <a:ext cx="4076475" cy="384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8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AGRO-PLASTIC APPLICATION</a:t>
            </a:r>
            <a:endParaRPr lang="en-US" altLang="zh-CN" sz="1800" b="1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5093" r="10644" b="6540"/>
          <a:stretch>
            <a:fillRect/>
          </a:stretch>
        </p:blipFill>
        <p:spPr bwMode="auto">
          <a:xfrm>
            <a:off x="169632" y="44624"/>
            <a:ext cx="714790" cy="70467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组合 28"/>
          <p:cNvGrpSpPr/>
          <p:nvPr/>
        </p:nvGrpSpPr>
        <p:grpSpPr>
          <a:xfrm>
            <a:off x="143001" y="1975189"/>
            <a:ext cx="8840537" cy="4320483"/>
            <a:chOff x="97979" y="1729383"/>
            <a:chExt cx="8840537" cy="4320483"/>
          </a:xfrm>
        </p:grpSpPr>
        <p:grpSp>
          <p:nvGrpSpPr>
            <p:cNvPr id="30" name="îšlîḍe"/>
            <p:cNvGrpSpPr/>
            <p:nvPr/>
          </p:nvGrpSpPr>
          <p:grpSpPr>
            <a:xfrm>
              <a:off x="6573369" y="2148189"/>
              <a:ext cx="2350683" cy="105924"/>
              <a:chOff x="8523767" y="1565405"/>
              <a:chExt cx="2996721" cy="126108"/>
            </a:xfrm>
          </p:grpSpPr>
          <p:cxnSp>
            <p:nvCxnSpPr>
              <p:cNvPr id="97" name="直接连接符 96"/>
              <p:cNvCxnSpPr/>
              <p:nvPr/>
            </p:nvCxnSpPr>
            <p:spPr>
              <a:xfrm flipH="1">
                <a:off x="8627059" y="1565405"/>
                <a:ext cx="2893429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接连接符 97"/>
              <p:cNvCxnSpPr/>
              <p:nvPr/>
            </p:nvCxnSpPr>
            <p:spPr>
              <a:xfrm flipV="1">
                <a:off x="8523767" y="1565405"/>
                <a:ext cx="122569" cy="126108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ïşliďê"/>
            <p:cNvSpPr/>
            <p:nvPr/>
          </p:nvSpPr>
          <p:spPr>
            <a:xfrm>
              <a:off x="2201200" y="4079245"/>
              <a:ext cx="1202466" cy="1105435"/>
            </a:xfrm>
            <a:custGeom>
              <a:avLst/>
              <a:gdLst>
                <a:gd name="connsiteX0" fmla="*/ 0 w 1532940"/>
                <a:gd name="connsiteY0" fmla="*/ 658038 h 1316075"/>
                <a:gd name="connsiteX1" fmla="*/ 329019 w 1532940"/>
                <a:gd name="connsiteY1" fmla="*/ 0 h 1316075"/>
                <a:gd name="connsiteX2" fmla="*/ 1203921 w 1532940"/>
                <a:gd name="connsiteY2" fmla="*/ 0 h 1316075"/>
                <a:gd name="connsiteX3" fmla="*/ 1532940 w 1532940"/>
                <a:gd name="connsiteY3" fmla="*/ 658038 h 1316075"/>
                <a:gd name="connsiteX4" fmla="*/ 1203921 w 1532940"/>
                <a:gd name="connsiteY4" fmla="*/ 1316075 h 1316075"/>
                <a:gd name="connsiteX5" fmla="*/ 329019 w 1532940"/>
                <a:gd name="connsiteY5" fmla="*/ 1316075 h 1316075"/>
                <a:gd name="connsiteX6" fmla="*/ 0 w 1532940"/>
                <a:gd name="connsiteY6" fmla="*/ 658038 h 131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940" h="1316075">
                  <a:moveTo>
                    <a:pt x="0" y="658038"/>
                  </a:moveTo>
                  <a:lnTo>
                    <a:pt x="329019" y="0"/>
                  </a:lnTo>
                  <a:lnTo>
                    <a:pt x="1203921" y="0"/>
                  </a:lnTo>
                  <a:lnTo>
                    <a:pt x="1532940" y="658038"/>
                  </a:lnTo>
                  <a:lnTo>
                    <a:pt x="1203921" y="1316075"/>
                  </a:lnTo>
                  <a:lnTo>
                    <a:pt x="329019" y="1316075"/>
                  </a:lnTo>
                  <a:lnTo>
                    <a:pt x="0" y="65803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237418" tIns="249550" rIns="237418" bIns="249550" numCol="1" spcCol="1270" anchor="ctr" anchorCtr="0">
              <a:norm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600" kern="1200"/>
            </a:p>
          </p:txBody>
        </p:sp>
        <p:sp>
          <p:nvSpPr>
            <p:cNvPr id="32" name="ïŝľïḍé"/>
            <p:cNvSpPr/>
            <p:nvPr/>
          </p:nvSpPr>
          <p:spPr>
            <a:xfrm>
              <a:off x="2229891" y="4573558"/>
              <a:ext cx="140267" cy="129462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33" name="íṩľiḋè"/>
            <p:cNvSpPr/>
            <p:nvPr/>
          </p:nvSpPr>
          <p:spPr>
            <a:xfrm>
              <a:off x="1166415" y="3468122"/>
              <a:ext cx="1202466" cy="1105435"/>
            </a:xfrm>
            <a:prstGeom prst="hexagon">
              <a:avLst>
                <a:gd name="adj" fmla="val 25000"/>
                <a:gd name="vf" fmla="val 115470"/>
              </a:avLst>
            </a:prstGeom>
            <a:pattFill prst="pct5">
              <a:fgClr>
                <a:srgbClr val="E4E6EA"/>
              </a:fgClr>
              <a:bgClr>
                <a:srgbClr val="ADB5BF"/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34" name="ísḻíḓè"/>
            <p:cNvSpPr/>
            <p:nvPr/>
          </p:nvSpPr>
          <p:spPr>
            <a:xfrm>
              <a:off x="1990162" y="4426735"/>
              <a:ext cx="140267" cy="129462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35" name="îşḷîdê"/>
            <p:cNvSpPr/>
            <p:nvPr/>
          </p:nvSpPr>
          <p:spPr>
            <a:xfrm>
              <a:off x="3235983" y="3464592"/>
              <a:ext cx="1202466" cy="1105435"/>
            </a:xfrm>
            <a:custGeom>
              <a:avLst/>
              <a:gdLst>
                <a:gd name="connsiteX0" fmla="*/ 0 w 1532940"/>
                <a:gd name="connsiteY0" fmla="*/ 658038 h 1316075"/>
                <a:gd name="connsiteX1" fmla="*/ 329019 w 1532940"/>
                <a:gd name="connsiteY1" fmla="*/ 0 h 1316075"/>
                <a:gd name="connsiteX2" fmla="*/ 1203921 w 1532940"/>
                <a:gd name="connsiteY2" fmla="*/ 0 h 1316075"/>
                <a:gd name="connsiteX3" fmla="*/ 1532940 w 1532940"/>
                <a:gd name="connsiteY3" fmla="*/ 658038 h 1316075"/>
                <a:gd name="connsiteX4" fmla="*/ 1203921 w 1532940"/>
                <a:gd name="connsiteY4" fmla="*/ 1316075 h 1316075"/>
                <a:gd name="connsiteX5" fmla="*/ 329019 w 1532940"/>
                <a:gd name="connsiteY5" fmla="*/ 1316075 h 1316075"/>
                <a:gd name="connsiteX6" fmla="*/ 0 w 1532940"/>
                <a:gd name="connsiteY6" fmla="*/ 658038 h 131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940" h="1316075">
                  <a:moveTo>
                    <a:pt x="0" y="658038"/>
                  </a:moveTo>
                  <a:lnTo>
                    <a:pt x="329019" y="0"/>
                  </a:lnTo>
                  <a:lnTo>
                    <a:pt x="1203921" y="0"/>
                  </a:lnTo>
                  <a:lnTo>
                    <a:pt x="1532940" y="658038"/>
                  </a:lnTo>
                  <a:lnTo>
                    <a:pt x="1203921" y="1316075"/>
                  </a:lnTo>
                  <a:lnTo>
                    <a:pt x="329019" y="1316075"/>
                  </a:lnTo>
                  <a:lnTo>
                    <a:pt x="0" y="658038"/>
                  </a:lnTo>
                  <a:close/>
                </a:path>
              </a:pathLst>
            </a:custGeom>
            <a:pattFill prst="pct5">
              <a:fgClr>
                <a:srgbClr val="E4E6EA"/>
              </a:fgClr>
              <a:bgClr>
                <a:srgbClr val="ADB5BF"/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6" name="îS1ïdê"/>
            <p:cNvSpPr/>
            <p:nvPr/>
          </p:nvSpPr>
          <p:spPr>
            <a:xfrm>
              <a:off x="4063556" y="4420851"/>
              <a:ext cx="140267" cy="129462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37" name="îṡḻîḋe"/>
            <p:cNvSpPr/>
            <p:nvPr/>
          </p:nvSpPr>
          <p:spPr>
            <a:xfrm>
              <a:off x="4584823" y="4076892"/>
              <a:ext cx="1202466" cy="1105435"/>
            </a:xfrm>
            <a:prstGeom prst="hexagon">
              <a:avLst>
                <a:gd name="adj" fmla="val 25000"/>
                <a:gd name="vf" fmla="val 115470"/>
              </a:avLst>
            </a:prstGeom>
            <a:pattFill prst="pct5">
              <a:fgClr>
                <a:srgbClr val="E4E6EA"/>
              </a:fgClr>
              <a:bgClr>
                <a:srgbClr val="ADB5BF"/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38" name="iṩļïḓê"/>
            <p:cNvSpPr/>
            <p:nvPr/>
          </p:nvSpPr>
          <p:spPr>
            <a:xfrm>
              <a:off x="4614150" y="4568850"/>
              <a:ext cx="140267" cy="129462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39" name="ïslîḓè"/>
            <p:cNvSpPr/>
            <p:nvPr/>
          </p:nvSpPr>
          <p:spPr>
            <a:xfrm>
              <a:off x="2201200" y="2856999"/>
              <a:ext cx="1202466" cy="1105435"/>
            </a:xfrm>
            <a:custGeom>
              <a:avLst/>
              <a:gdLst>
                <a:gd name="connsiteX0" fmla="*/ 0 w 1532940"/>
                <a:gd name="connsiteY0" fmla="*/ 658038 h 1316075"/>
                <a:gd name="connsiteX1" fmla="*/ 329019 w 1532940"/>
                <a:gd name="connsiteY1" fmla="*/ 0 h 1316075"/>
                <a:gd name="connsiteX2" fmla="*/ 1203921 w 1532940"/>
                <a:gd name="connsiteY2" fmla="*/ 0 h 1316075"/>
                <a:gd name="connsiteX3" fmla="*/ 1532940 w 1532940"/>
                <a:gd name="connsiteY3" fmla="*/ 658038 h 1316075"/>
                <a:gd name="connsiteX4" fmla="*/ 1203921 w 1532940"/>
                <a:gd name="connsiteY4" fmla="*/ 1316075 h 1316075"/>
                <a:gd name="connsiteX5" fmla="*/ 329019 w 1532940"/>
                <a:gd name="connsiteY5" fmla="*/ 1316075 h 1316075"/>
                <a:gd name="connsiteX6" fmla="*/ 0 w 1532940"/>
                <a:gd name="connsiteY6" fmla="*/ 658038 h 131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940" h="1316075">
                  <a:moveTo>
                    <a:pt x="0" y="658038"/>
                  </a:moveTo>
                  <a:lnTo>
                    <a:pt x="329019" y="0"/>
                  </a:lnTo>
                  <a:lnTo>
                    <a:pt x="1203921" y="0"/>
                  </a:lnTo>
                  <a:lnTo>
                    <a:pt x="1532940" y="658038"/>
                  </a:lnTo>
                  <a:lnTo>
                    <a:pt x="1203921" y="1316075"/>
                  </a:lnTo>
                  <a:lnTo>
                    <a:pt x="329019" y="1316075"/>
                  </a:lnTo>
                  <a:lnTo>
                    <a:pt x="0" y="6580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237418" tIns="249550" rIns="237418" bIns="249550" numCol="1" spcCol="1270" anchor="ctr" anchorCtr="0">
              <a:norm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600" kern="1200" dirty="0"/>
            </a:p>
          </p:txBody>
        </p:sp>
        <p:sp>
          <p:nvSpPr>
            <p:cNvPr id="40" name="îṩlïḑê"/>
            <p:cNvSpPr/>
            <p:nvPr/>
          </p:nvSpPr>
          <p:spPr>
            <a:xfrm>
              <a:off x="3024947" y="2877889"/>
              <a:ext cx="140267" cy="129462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52" name="iṡļíḋè"/>
            <p:cNvSpPr/>
            <p:nvPr/>
          </p:nvSpPr>
          <p:spPr>
            <a:xfrm>
              <a:off x="3235983" y="2242344"/>
              <a:ext cx="1202466" cy="1105435"/>
            </a:xfrm>
            <a:prstGeom prst="hexagon">
              <a:avLst>
                <a:gd name="adj" fmla="val 25000"/>
                <a:gd name="vf" fmla="val 115470"/>
              </a:avLst>
            </a:prstGeom>
            <a:pattFill prst="pct5">
              <a:fgClr>
                <a:srgbClr val="E4E6EA"/>
              </a:fgClr>
              <a:bgClr>
                <a:srgbClr val="ADB5BF"/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53" name="îṩlîḍê"/>
            <p:cNvSpPr/>
            <p:nvPr/>
          </p:nvSpPr>
          <p:spPr>
            <a:xfrm>
              <a:off x="3269775" y="2732244"/>
              <a:ext cx="140267" cy="129462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54" name="íşḷïḋè"/>
            <p:cNvSpPr/>
            <p:nvPr/>
          </p:nvSpPr>
          <p:spPr>
            <a:xfrm>
              <a:off x="4584823" y="2854646"/>
              <a:ext cx="1202466" cy="1105435"/>
            </a:xfrm>
            <a:custGeom>
              <a:avLst/>
              <a:gdLst>
                <a:gd name="connsiteX0" fmla="*/ 0 w 1532940"/>
                <a:gd name="connsiteY0" fmla="*/ 658038 h 1316075"/>
                <a:gd name="connsiteX1" fmla="*/ 329019 w 1532940"/>
                <a:gd name="connsiteY1" fmla="*/ 0 h 1316075"/>
                <a:gd name="connsiteX2" fmla="*/ 1203921 w 1532940"/>
                <a:gd name="connsiteY2" fmla="*/ 0 h 1316075"/>
                <a:gd name="connsiteX3" fmla="*/ 1532940 w 1532940"/>
                <a:gd name="connsiteY3" fmla="*/ 658038 h 1316075"/>
                <a:gd name="connsiteX4" fmla="*/ 1203921 w 1532940"/>
                <a:gd name="connsiteY4" fmla="*/ 1316075 h 1316075"/>
                <a:gd name="connsiteX5" fmla="*/ 329019 w 1532940"/>
                <a:gd name="connsiteY5" fmla="*/ 1316075 h 1316075"/>
                <a:gd name="connsiteX6" fmla="*/ 0 w 1532940"/>
                <a:gd name="connsiteY6" fmla="*/ 658038 h 131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940" h="1316075">
                  <a:moveTo>
                    <a:pt x="0" y="658038"/>
                  </a:moveTo>
                  <a:lnTo>
                    <a:pt x="329019" y="0"/>
                  </a:lnTo>
                  <a:lnTo>
                    <a:pt x="1203921" y="0"/>
                  </a:lnTo>
                  <a:lnTo>
                    <a:pt x="1532940" y="658038"/>
                  </a:lnTo>
                  <a:lnTo>
                    <a:pt x="1203921" y="1316075"/>
                  </a:lnTo>
                  <a:lnTo>
                    <a:pt x="329019" y="1316075"/>
                  </a:lnTo>
                  <a:lnTo>
                    <a:pt x="0" y="658038"/>
                  </a:lnTo>
                  <a:close/>
                </a:path>
              </a:pathLst>
            </a:custGeom>
            <a:pattFill prst="pct5">
              <a:fgClr>
                <a:srgbClr val="E4E6EA"/>
              </a:fgClr>
              <a:bgClr>
                <a:srgbClr val="ADB5BF"/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55" name="îṣlïḑê"/>
            <p:cNvSpPr/>
            <p:nvPr/>
          </p:nvSpPr>
          <p:spPr>
            <a:xfrm>
              <a:off x="5625345" y="3344544"/>
              <a:ext cx="140267" cy="129462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56" name="î$lîḋé"/>
            <p:cNvSpPr/>
            <p:nvPr/>
          </p:nvSpPr>
          <p:spPr>
            <a:xfrm>
              <a:off x="5619606" y="3476067"/>
              <a:ext cx="1202466" cy="110543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>
              <a:normAutofit/>
            </a:bodyPr>
            <a:lstStyle/>
            <a:p>
              <a:endParaRPr lang="zh-CN" altLang="en-US"/>
            </a:p>
          </p:txBody>
        </p:sp>
        <p:sp>
          <p:nvSpPr>
            <p:cNvPr id="57" name="îŝḷiḍê"/>
            <p:cNvSpPr/>
            <p:nvPr/>
          </p:nvSpPr>
          <p:spPr>
            <a:xfrm>
              <a:off x="5854234" y="3496074"/>
              <a:ext cx="140267" cy="129462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58" name="íṧliḍe"/>
            <p:cNvSpPr/>
            <p:nvPr/>
          </p:nvSpPr>
          <p:spPr>
            <a:xfrm>
              <a:off x="5619606" y="2254114"/>
              <a:ext cx="1202466" cy="1105435"/>
            </a:xfrm>
            <a:custGeom>
              <a:avLst/>
              <a:gdLst>
                <a:gd name="connsiteX0" fmla="*/ 0 w 1532940"/>
                <a:gd name="connsiteY0" fmla="*/ 658038 h 1316075"/>
                <a:gd name="connsiteX1" fmla="*/ 329019 w 1532940"/>
                <a:gd name="connsiteY1" fmla="*/ 0 h 1316075"/>
                <a:gd name="connsiteX2" fmla="*/ 1203921 w 1532940"/>
                <a:gd name="connsiteY2" fmla="*/ 0 h 1316075"/>
                <a:gd name="connsiteX3" fmla="*/ 1532940 w 1532940"/>
                <a:gd name="connsiteY3" fmla="*/ 658038 h 1316075"/>
                <a:gd name="connsiteX4" fmla="*/ 1203921 w 1532940"/>
                <a:gd name="connsiteY4" fmla="*/ 1316075 h 1316075"/>
                <a:gd name="connsiteX5" fmla="*/ 329019 w 1532940"/>
                <a:gd name="connsiteY5" fmla="*/ 1316075 h 1316075"/>
                <a:gd name="connsiteX6" fmla="*/ 0 w 1532940"/>
                <a:gd name="connsiteY6" fmla="*/ 658038 h 131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940" h="1316075">
                  <a:moveTo>
                    <a:pt x="0" y="658038"/>
                  </a:moveTo>
                  <a:lnTo>
                    <a:pt x="329019" y="0"/>
                  </a:lnTo>
                  <a:lnTo>
                    <a:pt x="1203921" y="0"/>
                  </a:lnTo>
                  <a:lnTo>
                    <a:pt x="1532940" y="658038"/>
                  </a:lnTo>
                  <a:lnTo>
                    <a:pt x="1203921" y="1316075"/>
                  </a:lnTo>
                  <a:lnTo>
                    <a:pt x="329019" y="1316075"/>
                  </a:lnTo>
                  <a:lnTo>
                    <a:pt x="0" y="65803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237418" tIns="276220" rIns="237418" bIns="276220" numCol="1" spcCol="1270" anchor="ctr" anchorCtr="0">
              <a:normAutofit fontScale="85000" lnSpcReduction="20000"/>
            </a:bodyPr>
            <a:lstStyle/>
            <a:p>
              <a:pPr marL="0" lvl="0" indent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5700" kern="1200" dirty="0"/>
            </a:p>
          </p:txBody>
        </p:sp>
        <p:sp>
          <p:nvSpPr>
            <p:cNvPr id="59" name="íśḷídê"/>
            <p:cNvSpPr/>
            <p:nvPr/>
          </p:nvSpPr>
          <p:spPr>
            <a:xfrm>
              <a:off x="6660129" y="2749604"/>
              <a:ext cx="140267" cy="129462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60" name="îŝlïḋê"/>
            <p:cNvSpPr/>
            <p:nvPr/>
          </p:nvSpPr>
          <p:spPr>
            <a:xfrm>
              <a:off x="6654391" y="2870828"/>
              <a:ext cx="1202466" cy="1105435"/>
            </a:xfrm>
            <a:prstGeom prst="hexagon">
              <a:avLst>
                <a:gd name="adj" fmla="val 25000"/>
                <a:gd name="vf" fmla="val 115470"/>
              </a:avLst>
            </a:prstGeom>
            <a:pattFill prst="pct5">
              <a:fgClr>
                <a:srgbClr val="E4E6EA"/>
              </a:fgClr>
              <a:bgClr>
                <a:srgbClr val="ADB5BF"/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61" name="îsḷîḓe"/>
            <p:cNvSpPr/>
            <p:nvPr/>
          </p:nvSpPr>
          <p:spPr>
            <a:xfrm>
              <a:off x="6894119" y="2895543"/>
              <a:ext cx="140267" cy="129462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  <p:grpSp>
          <p:nvGrpSpPr>
            <p:cNvPr id="62" name="ïşľïdé"/>
            <p:cNvGrpSpPr/>
            <p:nvPr/>
          </p:nvGrpSpPr>
          <p:grpSpPr>
            <a:xfrm>
              <a:off x="97979" y="1734716"/>
              <a:ext cx="2026073" cy="1272631"/>
              <a:chOff x="669925" y="1073145"/>
              <a:chExt cx="2582899" cy="1515129"/>
            </a:xfrm>
          </p:grpSpPr>
          <p:sp>
            <p:nvSpPr>
              <p:cNvPr id="95" name="işlîdé"/>
              <p:cNvSpPr/>
              <p:nvPr/>
            </p:nvSpPr>
            <p:spPr bwMode="auto">
              <a:xfrm>
                <a:off x="669925" y="1565405"/>
                <a:ext cx="2582899" cy="10228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1600" b="1" dirty="0" smtClean="0">
                    <a:solidFill>
                      <a:schemeClr val="accent1"/>
                    </a:solidFill>
                  </a:rPr>
                  <a:t>1500 Million M</a:t>
                </a:r>
                <a:r>
                  <a:rPr lang="en-US" altLang="zh-CN" sz="1600" b="1" baseline="30000" dirty="0" smtClean="0">
                    <a:solidFill>
                      <a:schemeClr val="accent1"/>
                    </a:solidFill>
                  </a:rPr>
                  <a:t>2</a:t>
                </a:r>
                <a:endParaRPr lang="en-US" altLang="zh-CN" sz="1600" b="1" baseline="30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6" name="iṩļïḍè"/>
              <p:cNvSpPr txBox="1"/>
              <p:nvPr/>
            </p:nvSpPr>
            <p:spPr bwMode="auto">
              <a:xfrm>
                <a:off x="669925" y="1073145"/>
                <a:ext cx="2582899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36000">
                <a:no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000" b="1" dirty="0" smtClean="0"/>
                  <a:t>Usage Quantity</a:t>
                </a:r>
                <a:endParaRPr lang="en-US" altLang="zh-CN" sz="2000" b="1" dirty="0"/>
              </a:p>
            </p:txBody>
          </p:sp>
        </p:grpSp>
        <p:cxnSp>
          <p:nvCxnSpPr>
            <p:cNvPr id="63" name="直接连接符 62"/>
            <p:cNvCxnSpPr/>
            <p:nvPr/>
          </p:nvCxnSpPr>
          <p:spPr>
            <a:xfrm>
              <a:off x="97979" y="2148189"/>
              <a:ext cx="2032449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>
              <a:stCxn id="39" idx="1"/>
            </p:cNvCxnSpPr>
            <p:nvPr/>
          </p:nvCxnSpPr>
          <p:spPr>
            <a:xfrm flipH="1" flipV="1">
              <a:off x="2130428" y="2148189"/>
              <a:ext cx="328859" cy="708809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ïṡliḍè"/>
            <p:cNvGrpSpPr/>
            <p:nvPr/>
          </p:nvGrpSpPr>
          <p:grpSpPr>
            <a:xfrm>
              <a:off x="97979" y="5160908"/>
              <a:ext cx="2026073" cy="888958"/>
              <a:chOff x="669925" y="1104304"/>
              <a:chExt cx="2582899" cy="1058346"/>
            </a:xfrm>
          </p:grpSpPr>
          <p:sp>
            <p:nvSpPr>
              <p:cNvPr id="93" name="iṣliḑè"/>
              <p:cNvSpPr/>
              <p:nvPr/>
            </p:nvSpPr>
            <p:spPr bwMode="auto">
              <a:xfrm>
                <a:off x="669925" y="1565406"/>
                <a:ext cx="2582899" cy="5972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altLang="zh-CN" sz="1600" b="1" dirty="0" smtClean="0">
                    <a:solidFill>
                      <a:schemeClr val="accent1"/>
                    </a:solidFill>
                  </a:rPr>
                  <a:t>500 Million M</a:t>
                </a:r>
                <a:r>
                  <a:rPr lang="en-US" altLang="zh-CN" sz="1600" b="1" baseline="30000" dirty="0">
                    <a:solidFill>
                      <a:schemeClr val="accent1"/>
                    </a:solidFill>
                  </a:rPr>
                  <a:t>2</a:t>
                </a:r>
                <a:endParaRPr lang="en-US" altLang="zh-CN" sz="1600" b="1" baseline="30000" dirty="0" smtClean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4" name="iṩ1îďé"/>
              <p:cNvSpPr txBox="1"/>
              <p:nvPr/>
            </p:nvSpPr>
            <p:spPr bwMode="auto">
              <a:xfrm>
                <a:off x="669925" y="1104304"/>
                <a:ext cx="2582899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36000">
                <a:no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000" b="1" dirty="0" smtClean="0"/>
                  <a:t>Annual Renew</a:t>
                </a:r>
                <a:endParaRPr lang="en-US" altLang="zh-CN" sz="2000" b="1" dirty="0"/>
              </a:p>
            </p:txBody>
          </p:sp>
        </p:grpSp>
        <p:grpSp>
          <p:nvGrpSpPr>
            <p:cNvPr id="66" name="ï$1iḓê"/>
            <p:cNvGrpSpPr/>
            <p:nvPr/>
          </p:nvGrpSpPr>
          <p:grpSpPr>
            <a:xfrm>
              <a:off x="97979" y="5184681"/>
              <a:ext cx="2361309" cy="363527"/>
              <a:chOff x="669925" y="5180496"/>
              <a:chExt cx="3010268" cy="432796"/>
            </a:xfrm>
          </p:grpSpPr>
          <p:cxnSp>
            <p:nvCxnSpPr>
              <p:cNvPr id="91" name="直接连接符 90"/>
              <p:cNvCxnSpPr/>
              <p:nvPr/>
            </p:nvCxnSpPr>
            <p:spPr>
              <a:xfrm>
                <a:off x="669925" y="5613292"/>
                <a:ext cx="2800648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91"/>
              <p:cNvCxnSpPr>
                <a:stCxn id="31" idx="5"/>
              </p:cNvCxnSpPr>
              <p:nvPr/>
            </p:nvCxnSpPr>
            <p:spPr>
              <a:xfrm flipH="1">
                <a:off x="3470573" y="5180496"/>
                <a:ext cx="209620" cy="432796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îṡľiḍê"/>
            <p:cNvGrpSpPr/>
            <p:nvPr/>
          </p:nvGrpSpPr>
          <p:grpSpPr>
            <a:xfrm>
              <a:off x="6911870" y="1729383"/>
              <a:ext cx="2026073" cy="1277964"/>
              <a:chOff x="669925" y="1066796"/>
              <a:chExt cx="2582899" cy="1521478"/>
            </a:xfrm>
          </p:grpSpPr>
          <p:sp>
            <p:nvSpPr>
              <p:cNvPr id="89" name="íṥļïḍe"/>
              <p:cNvSpPr/>
              <p:nvPr/>
            </p:nvSpPr>
            <p:spPr bwMode="auto">
              <a:xfrm>
                <a:off x="669925" y="1565405"/>
                <a:ext cx="2582899" cy="10228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>
                  <a:lnSpc>
                    <a:spcPct val="120000"/>
                  </a:lnSpc>
                </a:pPr>
                <a:r>
                  <a:rPr lang="en-US" altLang="zh-CN" sz="1600" b="1" dirty="0" smtClean="0">
                    <a:solidFill>
                      <a:schemeClr val="accent3"/>
                    </a:solidFill>
                  </a:rPr>
                  <a:t>400 Million M</a:t>
                </a:r>
                <a:r>
                  <a:rPr lang="en-US" altLang="zh-CN" sz="1600" b="1" baseline="30000" dirty="0" smtClean="0">
                    <a:solidFill>
                      <a:schemeClr val="accent3"/>
                    </a:solidFill>
                  </a:rPr>
                  <a:t>2</a:t>
                </a:r>
                <a:endParaRPr lang="en-US" altLang="zh-CN" sz="1600" b="1" baseline="30000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90" name="iŝ1iďè"/>
              <p:cNvSpPr txBox="1"/>
              <p:nvPr/>
            </p:nvSpPr>
            <p:spPr bwMode="auto">
              <a:xfrm>
                <a:off x="669925" y="1066796"/>
                <a:ext cx="2582899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36000">
                <a:no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000" b="1" dirty="0" smtClean="0"/>
                  <a:t>Usage Quantity</a:t>
                </a:r>
                <a:endParaRPr lang="en-US" altLang="zh-CN" sz="2000" b="1" dirty="0"/>
              </a:p>
            </p:txBody>
          </p:sp>
        </p:grpSp>
        <p:grpSp>
          <p:nvGrpSpPr>
            <p:cNvPr id="68" name="ïṣḻíďè"/>
            <p:cNvGrpSpPr/>
            <p:nvPr/>
          </p:nvGrpSpPr>
          <p:grpSpPr>
            <a:xfrm>
              <a:off x="6902918" y="5138143"/>
              <a:ext cx="2035598" cy="911721"/>
              <a:chOff x="669925" y="1077203"/>
              <a:chExt cx="2595042" cy="1085447"/>
            </a:xfrm>
          </p:grpSpPr>
          <p:sp>
            <p:nvSpPr>
              <p:cNvPr id="87" name="ïš1iḋé"/>
              <p:cNvSpPr/>
              <p:nvPr/>
            </p:nvSpPr>
            <p:spPr bwMode="auto">
              <a:xfrm>
                <a:off x="669925" y="1565406"/>
                <a:ext cx="2582899" cy="5972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>
                  <a:lnSpc>
                    <a:spcPct val="120000"/>
                  </a:lnSpc>
                </a:pPr>
                <a:r>
                  <a:rPr lang="en-US" altLang="zh-CN" sz="1600" b="1" dirty="0" smtClean="0">
                    <a:solidFill>
                      <a:schemeClr val="accent3"/>
                    </a:solidFill>
                  </a:rPr>
                  <a:t>60 </a:t>
                </a:r>
                <a:r>
                  <a:rPr lang="en-US" altLang="zh-CN" sz="1600" b="1" dirty="0">
                    <a:solidFill>
                      <a:schemeClr val="accent3"/>
                    </a:solidFill>
                  </a:rPr>
                  <a:t>Million </a:t>
                </a:r>
                <a:r>
                  <a:rPr lang="en-US" altLang="zh-CN" sz="1600" b="1" dirty="0" smtClean="0">
                    <a:solidFill>
                      <a:schemeClr val="accent3"/>
                    </a:solidFill>
                  </a:rPr>
                  <a:t>M</a:t>
                </a:r>
                <a:r>
                  <a:rPr lang="en-US" altLang="zh-CN" sz="1600" b="1" baseline="30000" dirty="0" smtClean="0">
                    <a:solidFill>
                      <a:schemeClr val="accent3"/>
                    </a:solidFill>
                  </a:rPr>
                  <a:t>2</a:t>
                </a:r>
                <a:endParaRPr lang="en-US" altLang="zh-CN" sz="1600" b="1" baseline="30000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88" name="išlïďé"/>
              <p:cNvSpPr txBox="1"/>
              <p:nvPr/>
            </p:nvSpPr>
            <p:spPr bwMode="auto">
              <a:xfrm>
                <a:off x="682068" y="1077203"/>
                <a:ext cx="2582899" cy="4128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36000">
                <a:no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000" b="1" dirty="0" smtClean="0"/>
                  <a:t>Annual Renew</a:t>
                </a:r>
                <a:endParaRPr lang="en-US" altLang="zh-CN" sz="2000" b="1" dirty="0"/>
              </a:p>
            </p:txBody>
          </p:sp>
        </p:grpSp>
        <p:cxnSp>
          <p:nvCxnSpPr>
            <p:cNvPr id="69" name="直接连接符 68"/>
            <p:cNvCxnSpPr/>
            <p:nvPr/>
          </p:nvCxnSpPr>
          <p:spPr>
            <a:xfrm flipH="1">
              <a:off x="7139900" y="5548207"/>
              <a:ext cx="1798043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>
              <a:stCxn id="56" idx="1"/>
            </p:cNvCxnSpPr>
            <p:nvPr/>
          </p:nvCxnSpPr>
          <p:spPr>
            <a:xfrm>
              <a:off x="6563984" y="4581502"/>
              <a:ext cx="575916" cy="966706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îṣḷíďê"/>
            <p:cNvGrpSpPr/>
            <p:nvPr/>
          </p:nvGrpSpPr>
          <p:grpSpPr>
            <a:xfrm>
              <a:off x="2339053" y="4338220"/>
              <a:ext cx="926757" cy="587485"/>
              <a:chOff x="5425470" y="5313107"/>
              <a:chExt cx="1181458" cy="699429"/>
            </a:xfrm>
          </p:grpSpPr>
          <p:sp>
            <p:nvSpPr>
              <p:cNvPr id="85" name="iś1íḑé"/>
              <p:cNvSpPr/>
              <p:nvPr/>
            </p:nvSpPr>
            <p:spPr>
              <a:xfrm>
                <a:off x="5791648" y="5313107"/>
                <a:ext cx="449102" cy="272872"/>
              </a:xfrm>
              <a:prstGeom prst="rect">
                <a:avLst/>
              </a:prstGeom>
            </p:spPr>
            <p:txBody>
              <a:bodyPr wrap="none">
                <a:prstTxWarp prst="textPlain">
                  <a:avLst/>
                </a:prstTxWarp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bg1"/>
                    </a:solidFill>
                  </a:rPr>
                  <a:t>26K</a:t>
                </a:r>
                <a:endParaRPr lang="en-US" altLang="zh-CN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íṧļïdé"/>
              <p:cNvSpPr txBox="1"/>
              <p:nvPr/>
            </p:nvSpPr>
            <p:spPr bwMode="auto">
              <a:xfrm>
                <a:off x="5425470" y="5593302"/>
                <a:ext cx="1181458" cy="419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>
                <a:normAutofit/>
              </a:bodyPr>
              <a:lstStyle>
                <a:defPPr>
                  <a:defRPr lang="zh-CN"/>
                </a:defPPr>
                <a:lvl1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 b="1">
                    <a:solidFill>
                      <a:schemeClr val="accent2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</a:rPr>
                  <a:t>2018 Q2</a:t>
                </a:r>
                <a:endParaRPr lang="en-US" altLang="zh-CN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2" name="iŝļïdê"/>
            <p:cNvSpPr txBox="1"/>
            <p:nvPr/>
          </p:nvSpPr>
          <p:spPr bwMode="auto">
            <a:xfrm>
              <a:off x="5757461" y="2594437"/>
              <a:ext cx="926757" cy="352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noAutofit/>
            </a:bodyPr>
            <a:lstStyle>
              <a:defPPr>
                <a:defRPr lang="zh-CN"/>
              </a:defPPr>
              <a:lvl1pPr>
                <a:lnSpc>
                  <a:spcPct val="100000"/>
                </a:lnSpc>
                <a:spcBef>
                  <a:spcPct val="0"/>
                </a:spcBef>
                <a:buFontTx/>
                <a:buNone/>
                <a:defRPr b="1">
                  <a:solidFill>
                    <a:schemeClr val="accent2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en-US" altLang="zh-CN" sz="2500" dirty="0" smtClean="0">
                  <a:solidFill>
                    <a:schemeClr val="bg1"/>
                  </a:solidFill>
                </a:rPr>
                <a:t>Fly Net</a:t>
              </a:r>
              <a:endParaRPr lang="en-US" altLang="zh-CN" sz="2500" dirty="0">
                <a:solidFill>
                  <a:schemeClr val="bg1"/>
                </a:solidFill>
              </a:endParaRPr>
            </a:p>
          </p:txBody>
        </p:sp>
        <p:grpSp>
          <p:nvGrpSpPr>
            <p:cNvPr id="73" name="ïṥlîďe"/>
            <p:cNvGrpSpPr/>
            <p:nvPr/>
          </p:nvGrpSpPr>
          <p:grpSpPr>
            <a:xfrm>
              <a:off x="5757461" y="3735042"/>
              <a:ext cx="926757" cy="587485"/>
              <a:chOff x="5425470" y="5313107"/>
              <a:chExt cx="1181458" cy="699429"/>
            </a:xfrm>
          </p:grpSpPr>
          <p:sp>
            <p:nvSpPr>
              <p:cNvPr id="83" name="îš1ïḋè"/>
              <p:cNvSpPr/>
              <p:nvPr/>
            </p:nvSpPr>
            <p:spPr>
              <a:xfrm>
                <a:off x="5791648" y="5313107"/>
                <a:ext cx="449102" cy="272872"/>
              </a:xfrm>
              <a:prstGeom prst="rect">
                <a:avLst/>
              </a:prstGeom>
            </p:spPr>
            <p:txBody>
              <a:bodyPr wrap="none">
                <a:prstTxWarp prst="textPlain">
                  <a:avLst/>
                </a:prstTxWarp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chemeClr val="bg1"/>
                    </a:solidFill>
                  </a:rPr>
                  <a:t>52K</a:t>
                </a:r>
                <a:endParaRPr lang="en-US" altLang="zh-CN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íṡḷîdê"/>
              <p:cNvSpPr txBox="1"/>
              <p:nvPr/>
            </p:nvSpPr>
            <p:spPr bwMode="auto">
              <a:xfrm>
                <a:off x="5425470" y="5593302"/>
                <a:ext cx="1181458" cy="419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>
                <a:normAutofit/>
              </a:bodyPr>
              <a:lstStyle>
                <a:defPPr>
                  <a:defRPr lang="zh-CN"/>
                </a:defPPr>
                <a:lvl1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 b="1">
                    <a:solidFill>
                      <a:schemeClr val="accent2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</a:rPr>
                  <a:t>2018 Q4</a:t>
                </a:r>
                <a:endParaRPr lang="en-US" altLang="zh-CN" sz="1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74" name="Picture 7"/>
            <p:cNvPicPr preferRelativeResize="0">
              <a:picLocks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8" r="8501" b="10269"/>
            <a:stretch>
              <a:fillRect/>
            </a:stretch>
          </p:blipFill>
          <p:spPr bwMode="auto">
            <a:xfrm>
              <a:off x="1159600" y="3449520"/>
              <a:ext cx="1201101" cy="1104701"/>
            </a:xfrm>
            <a:prstGeom prst="hexagon">
              <a:avLst/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8"/>
            <p:cNvPicPr>
              <a:picLocks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36" b="17801"/>
            <a:stretch>
              <a:fillRect/>
            </a:stretch>
          </p:blipFill>
          <p:spPr bwMode="auto">
            <a:xfrm>
              <a:off x="3238464" y="2226200"/>
              <a:ext cx="1201101" cy="1104701"/>
            </a:xfrm>
            <a:prstGeom prst="hexagon">
              <a:avLst/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2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114" y="4075272"/>
              <a:ext cx="1201101" cy="1104701"/>
            </a:xfrm>
            <a:prstGeom prst="hexagon">
              <a:avLst/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4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035539"/>
              <a:ext cx="1201101" cy="1104701"/>
            </a:xfrm>
            <a:prstGeom prst="hexagon">
              <a:avLst/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5"/>
            <p:cNvPicPr>
              <a:picLocks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/>
            <a:stretch>
              <a:fillRect/>
            </a:stretch>
          </p:blipFill>
          <p:spPr bwMode="auto">
            <a:xfrm>
              <a:off x="5618159" y="3481522"/>
              <a:ext cx="1201101" cy="1104701"/>
            </a:xfrm>
            <a:prstGeom prst="hexagon">
              <a:avLst/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6"/>
            <p:cNvPicPr>
              <a:picLocks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225"/>
            <a:stretch>
              <a:fillRect/>
            </a:stretch>
          </p:blipFill>
          <p:spPr bwMode="auto">
            <a:xfrm>
              <a:off x="4579897" y="2839201"/>
              <a:ext cx="1201101" cy="1104701"/>
            </a:xfrm>
            <a:prstGeom prst="hexagon">
              <a:avLst/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7"/>
            <p:cNvPicPr>
              <a:picLocks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200"/>
            <a:stretch>
              <a:fillRect/>
            </a:stretch>
          </p:blipFill>
          <p:spPr bwMode="auto">
            <a:xfrm>
              <a:off x="6647032" y="2833378"/>
              <a:ext cx="1201101" cy="1104701"/>
            </a:xfrm>
            <a:prstGeom prst="hexagon">
              <a:avLst/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9"/>
            <p:cNvPicPr>
              <a:picLocks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5" t="4000" r="8445" b="5667"/>
            <a:stretch>
              <a:fillRect/>
            </a:stretch>
          </p:blipFill>
          <p:spPr bwMode="auto">
            <a:xfrm>
              <a:off x="3239486" y="3457455"/>
              <a:ext cx="1201101" cy="1104701"/>
            </a:xfrm>
            <a:prstGeom prst="hexagon">
              <a:avLst/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" name="iŝļïdê"/>
            <p:cNvSpPr txBox="1"/>
            <p:nvPr/>
          </p:nvSpPr>
          <p:spPr bwMode="auto">
            <a:xfrm>
              <a:off x="2360701" y="3280007"/>
              <a:ext cx="926757" cy="352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noAutofit/>
            </a:bodyPr>
            <a:lstStyle>
              <a:defPPr>
                <a:defRPr lang="zh-CN"/>
              </a:defPPr>
              <a:lvl1pPr>
                <a:lnSpc>
                  <a:spcPct val="100000"/>
                </a:lnSpc>
                <a:spcBef>
                  <a:spcPct val="0"/>
                </a:spcBef>
                <a:buFontTx/>
                <a:buNone/>
                <a:defRPr b="1">
                  <a:solidFill>
                    <a:schemeClr val="accent2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en-US" altLang="zh-CN" sz="2300" dirty="0" smtClean="0">
                  <a:solidFill>
                    <a:schemeClr val="bg1"/>
                  </a:solidFill>
                </a:rPr>
                <a:t>Shading</a:t>
              </a:r>
              <a:endParaRPr lang="en-US" altLang="zh-CN" sz="2300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ts val="2400"/>
                </a:lnSpc>
              </a:pPr>
              <a:r>
                <a:rPr lang="en-US" altLang="zh-CN" sz="2300" dirty="0" smtClean="0">
                  <a:solidFill>
                    <a:schemeClr val="bg1"/>
                  </a:solidFill>
                </a:rPr>
                <a:t>Net</a:t>
              </a:r>
              <a:endParaRPr lang="en-US" altLang="zh-CN" sz="2300" dirty="0">
                <a:solidFill>
                  <a:schemeClr val="bg1"/>
                </a:solidFill>
              </a:endParaRPr>
            </a:p>
          </p:txBody>
        </p:sp>
      </p:grpSp>
      <p:sp>
        <p:nvSpPr>
          <p:cNvPr id="99" name="Rectangle 2"/>
          <p:cNvSpPr txBox="1">
            <a:spLocks noChangeArrowheads="1"/>
          </p:cNvSpPr>
          <p:nvPr/>
        </p:nvSpPr>
        <p:spPr>
          <a:xfrm>
            <a:off x="507365" y="899353"/>
            <a:ext cx="8129270" cy="685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algn="ctr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Shading Net &amp; Fly Net</a:t>
            </a:r>
            <a:endParaRPr lang="en-US" altLang="zh-CN" b="1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6000" contrast="6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18365"/>
            <a:ext cx="9144001" cy="6872906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07365" y="749935"/>
            <a:ext cx="8129270" cy="685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algn="ctr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Seedling Container</a:t>
            </a:r>
            <a:endParaRPr lang="en-US" altLang="zh-CN" b="1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6" name="3cdf8e9c-b39d-47b6-89e7-d40c7cc1eb3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558865" y="2780929"/>
            <a:ext cx="8024621" cy="1915192"/>
            <a:chOff x="745153" y="2880790"/>
            <a:chExt cx="10699495" cy="2372647"/>
          </a:xfrm>
        </p:grpSpPr>
        <p:sp>
          <p:nvSpPr>
            <p:cNvPr id="37" name="íṡḷïḑé"/>
            <p:cNvSpPr/>
            <p:nvPr/>
          </p:nvSpPr>
          <p:spPr>
            <a:xfrm>
              <a:off x="6171757" y="3204000"/>
              <a:ext cx="2635789" cy="1084530"/>
            </a:xfrm>
            <a:prstGeom prst="parallelogram">
              <a:avLst/>
            </a:prstGeom>
            <a:pattFill prst="pct5">
              <a:fgClr>
                <a:srgbClr val="E4E6EA"/>
              </a:fgClr>
              <a:bgClr>
                <a:srgbClr val="ADB5BF"/>
              </a:bgClr>
            </a:patt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38" name="îṡ1îḓè"/>
            <p:cNvSpPr/>
            <p:nvPr/>
          </p:nvSpPr>
          <p:spPr>
            <a:xfrm>
              <a:off x="6070600" y="2880790"/>
              <a:ext cx="910664" cy="1407741"/>
            </a:xfrm>
            <a:prstGeom prst="parallelogram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2400" b="1" dirty="0"/>
                <a:t>03</a:t>
              </a:r>
              <a:endParaRPr lang="en-US" altLang="zh-CN" sz="2400" b="1" dirty="0"/>
            </a:p>
          </p:txBody>
        </p:sp>
        <p:sp>
          <p:nvSpPr>
            <p:cNvPr id="39" name="iśḻíḓé"/>
            <p:cNvSpPr/>
            <p:nvPr/>
          </p:nvSpPr>
          <p:spPr>
            <a:xfrm>
              <a:off x="8808859" y="2880790"/>
              <a:ext cx="2635789" cy="1407742"/>
            </a:xfrm>
            <a:prstGeom prst="parallelogram">
              <a:avLst/>
            </a:prstGeom>
            <a:pattFill prst="pct5">
              <a:fgClr>
                <a:srgbClr val="E4E6EA"/>
              </a:fgClr>
              <a:bgClr>
                <a:srgbClr val="ADB5BF"/>
              </a:bgClr>
            </a:patt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40" name="îṥļiḑé"/>
            <p:cNvSpPr/>
            <p:nvPr/>
          </p:nvSpPr>
          <p:spPr>
            <a:xfrm>
              <a:off x="8808859" y="2880790"/>
              <a:ext cx="914855" cy="1407741"/>
            </a:xfrm>
            <a:prstGeom prst="parallelogram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2400" b="1" dirty="0"/>
                <a:t>04</a:t>
              </a:r>
              <a:endParaRPr lang="en-US" altLang="zh-CN" sz="2400" b="1" dirty="0"/>
            </a:p>
          </p:txBody>
        </p:sp>
        <p:sp>
          <p:nvSpPr>
            <p:cNvPr id="41" name="iṡḻïdé"/>
            <p:cNvSpPr/>
            <p:nvPr/>
          </p:nvSpPr>
          <p:spPr>
            <a:xfrm>
              <a:off x="3433055" y="3204000"/>
              <a:ext cx="2635789" cy="1084531"/>
            </a:xfrm>
            <a:prstGeom prst="parallelogram">
              <a:avLst/>
            </a:prstGeom>
            <a:pattFill prst="pct5">
              <a:fgClr>
                <a:srgbClr val="E4E6EA"/>
              </a:fgClr>
              <a:bgClr>
                <a:srgbClr val="ADB5BF"/>
              </a:bgClr>
            </a:patt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42" name="íş1íḓè"/>
            <p:cNvSpPr/>
            <p:nvPr/>
          </p:nvSpPr>
          <p:spPr>
            <a:xfrm>
              <a:off x="3433054" y="2880790"/>
              <a:ext cx="906473" cy="140774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2400" b="1" dirty="0"/>
                <a:t>02</a:t>
              </a:r>
              <a:endParaRPr lang="en-US" altLang="zh-CN" sz="2400" b="1" dirty="0"/>
            </a:p>
          </p:txBody>
        </p:sp>
        <p:sp>
          <p:nvSpPr>
            <p:cNvPr id="43" name="ïṩľïḑe"/>
            <p:cNvSpPr/>
            <p:nvPr/>
          </p:nvSpPr>
          <p:spPr>
            <a:xfrm>
              <a:off x="745153" y="3204000"/>
              <a:ext cx="2635789" cy="1084531"/>
            </a:xfrm>
            <a:prstGeom prst="parallelogram">
              <a:avLst/>
            </a:prstGeom>
            <a:pattFill prst="pct5">
              <a:fgClr>
                <a:srgbClr val="E4E6EA"/>
              </a:fgClr>
              <a:bgClr>
                <a:srgbClr val="ADB5BF"/>
              </a:bgClr>
            </a:patt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44" name="îṧḷïdé"/>
            <p:cNvSpPr/>
            <p:nvPr/>
          </p:nvSpPr>
          <p:spPr>
            <a:xfrm>
              <a:off x="745153" y="2880790"/>
              <a:ext cx="913669" cy="1407742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2400" b="1" dirty="0"/>
                <a:t>01</a:t>
              </a:r>
              <a:endParaRPr lang="en-US" altLang="zh-CN" sz="2400" b="1" dirty="0"/>
            </a:p>
          </p:txBody>
        </p:sp>
        <p:sp>
          <p:nvSpPr>
            <p:cNvPr id="45" name="í$ḷiḑe"/>
            <p:cNvSpPr txBox="1"/>
            <p:nvPr/>
          </p:nvSpPr>
          <p:spPr bwMode="auto">
            <a:xfrm>
              <a:off x="911424" y="4712507"/>
              <a:ext cx="2108063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 fontScale="92500"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 smtClean="0"/>
                <a:t>Flower Pot</a:t>
              </a:r>
              <a:endParaRPr lang="en-US" altLang="zh-CN" sz="1800" b="1" dirty="0"/>
            </a:p>
          </p:txBody>
        </p:sp>
        <p:sp>
          <p:nvSpPr>
            <p:cNvPr id="46" name="iṣľîḑè"/>
            <p:cNvSpPr txBox="1"/>
            <p:nvPr/>
          </p:nvSpPr>
          <p:spPr bwMode="auto">
            <a:xfrm>
              <a:off x="3599326" y="4712507"/>
              <a:ext cx="2108063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 fontScale="92500"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 smtClean="0"/>
                <a:t>Hole Tray</a:t>
              </a:r>
              <a:endParaRPr lang="en-US" altLang="zh-CN" sz="1800" b="1" dirty="0"/>
            </a:p>
          </p:txBody>
        </p:sp>
        <p:sp>
          <p:nvSpPr>
            <p:cNvPr id="47" name="iślíďè"/>
            <p:cNvSpPr txBox="1"/>
            <p:nvPr/>
          </p:nvSpPr>
          <p:spPr bwMode="auto">
            <a:xfrm>
              <a:off x="6287231" y="4712507"/>
              <a:ext cx="2108063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 fontScale="92500"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 smtClean="0"/>
                <a:t>Seedling Bag</a:t>
              </a:r>
              <a:endParaRPr lang="en-US" altLang="zh-CN" sz="1800" b="1" dirty="0"/>
            </a:p>
          </p:txBody>
        </p:sp>
        <p:sp>
          <p:nvSpPr>
            <p:cNvPr id="48" name="íṧḻiḋé"/>
            <p:cNvSpPr txBox="1"/>
            <p:nvPr/>
          </p:nvSpPr>
          <p:spPr bwMode="auto">
            <a:xfrm>
              <a:off x="8975131" y="4712507"/>
              <a:ext cx="2108063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 fontScale="92500"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 smtClean="0"/>
                <a:t>Fungus Cultivation</a:t>
              </a:r>
              <a:endParaRPr lang="en-US" altLang="zh-CN" sz="1800" b="1" dirty="0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09406" y="4584455"/>
              <a:ext cx="0" cy="668982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5997310" y="4584455"/>
              <a:ext cx="0" cy="668982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8685212" y="4584455"/>
              <a:ext cx="0" cy="668982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2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27353" r="21355" b="12298"/>
          <a:stretch>
            <a:fillRect/>
          </a:stretch>
        </p:blipFill>
        <p:spPr bwMode="auto">
          <a:xfrm>
            <a:off x="5076056" y="2780928"/>
            <a:ext cx="1620000" cy="1134516"/>
          </a:xfrm>
          <a:prstGeom prst="parallelogram">
            <a:avLst>
              <a:gd name="adj" fmla="val 139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78" y="2780928"/>
            <a:ext cx="1569217" cy="1134516"/>
          </a:xfrm>
          <a:prstGeom prst="parallelogram">
            <a:avLst>
              <a:gd name="adj" fmla="val 137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4" b="-1"/>
          <a:stretch>
            <a:fillRect/>
          </a:stretch>
        </p:blipFill>
        <p:spPr bwMode="auto">
          <a:xfrm>
            <a:off x="3083943" y="2780928"/>
            <a:ext cx="1544875" cy="1134516"/>
          </a:xfrm>
          <a:prstGeom prst="parallelogram">
            <a:avLst>
              <a:gd name="adj" fmla="val 1387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4" y="2780928"/>
            <a:ext cx="1569217" cy="1134516"/>
          </a:xfrm>
          <a:prstGeom prst="parallelogram">
            <a:avLst>
              <a:gd name="adj" fmla="val 139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2"/>
          <p:cNvSpPr txBox="1">
            <a:spLocks noChangeArrowheads="1"/>
          </p:cNvSpPr>
          <p:nvPr/>
        </p:nvSpPr>
        <p:spPr>
          <a:xfrm>
            <a:off x="209773" y="192405"/>
            <a:ext cx="4362227" cy="384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9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AGRO-PLASTIC APPLICATION</a:t>
            </a:r>
            <a:endParaRPr lang="en-US" altLang="zh-CN" sz="1900" b="1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6000" contrast="6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18365"/>
            <a:ext cx="9144001" cy="6872906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07365" y="749935"/>
            <a:ext cx="8129270" cy="685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algn="ctr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Irrigation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and </a:t>
            </a: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Water Conservancy</a:t>
            </a:r>
            <a:endParaRPr lang="en-US" altLang="zh-CN" b="1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163021" y="1687160"/>
            <a:ext cx="4526915" cy="4888622"/>
            <a:chOff x="3995936" y="1669744"/>
            <a:chExt cx="4707641" cy="4979523"/>
          </a:xfrm>
        </p:grpSpPr>
        <p:grpSp>
          <p:nvGrpSpPr>
            <p:cNvPr id="3" name="组合 2"/>
            <p:cNvGrpSpPr/>
            <p:nvPr/>
          </p:nvGrpSpPr>
          <p:grpSpPr>
            <a:xfrm>
              <a:off x="4112656" y="1773633"/>
              <a:ext cx="4496683" cy="4875634"/>
              <a:chOff x="4139952" y="1421613"/>
              <a:chExt cx="4752805" cy="5232637"/>
            </a:xfrm>
          </p:grpSpPr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3216" y="1421613"/>
                <a:ext cx="2239541" cy="1565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9952" y="1421613"/>
                <a:ext cx="2435419" cy="1565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9952" y="3107053"/>
                <a:ext cx="2435193" cy="1565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551" t="50947" r="48202" b="31133"/>
              <a:stretch>
                <a:fillRect/>
              </a:stretch>
            </p:blipFill>
            <p:spPr bwMode="auto">
              <a:xfrm>
                <a:off x="4139952" y="4890370"/>
                <a:ext cx="2435193" cy="1763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551" t="68867" r="48202" b="13212"/>
              <a:stretch>
                <a:fillRect/>
              </a:stretch>
            </p:blipFill>
            <p:spPr bwMode="auto">
              <a:xfrm>
                <a:off x="6635170" y="4863297"/>
                <a:ext cx="2257213" cy="1763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矩形 4"/>
            <p:cNvSpPr/>
            <p:nvPr/>
          </p:nvSpPr>
          <p:spPr>
            <a:xfrm>
              <a:off x="3995936" y="1669744"/>
              <a:ext cx="4707641" cy="3232097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endParaRPr>
            </a:p>
          </p:txBody>
        </p:sp>
      </p:grpSp>
      <p:grpSp>
        <p:nvGrpSpPr>
          <p:cNvPr id="15" name="3305e60d-2c7f-402a-a868-6b42777bfda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638089" y="2101792"/>
            <a:ext cx="3443986" cy="3801034"/>
            <a:chOff x="665742" y="2814277"/>
            <a:chExt cx="4820658" cy="3778187"/>
          </a:xfrm>
        </p:grpSpPr>
        <p:grpSp>
          <p:nvGrpSpPr>
            <p:cNvPr id="18" name="íṩľïdè"/>
            <p:cNvGrpSpPr/>
            <p:nvPr/>
          </p:nvGrpSpPr>
          <p:grpSpPr>
            <a:xfrm>
              <a:off x="665742" y="2814277"/>
              <a:ext cx="4303305" cy="1786317"/>
              <a:chOff x="665742" y="2761998"/>
              <a:chExt cx="4303305" cy="1786317"/>
            </a:xfrm>
          </p:grpSpPr>
          <p:sp>
            <p:nvSpPr>
              <p:cNvPr id="31" name="ïṩḷïḋê"/>
              <p:cNvSpPr/>
              <p:nvPr/>
            </p:nvSpPr>
            <p:spPr bwMode="auto">
              <a:xfrm>
                <a:off x="665742" y="2761998"/>
                <a:ext cx="964141" cy="1009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/>
                <a:r>
                  <a:rPr lang="en-US" sz="4200" dirty="0" smtClean="0">
                    <a:solidFill>
                      <a:schemeClr val="accent1"/>
                    </a:solidFill>
                    <a:latin typeface="Impact" panose="020B0806030902050204" pitchFamily="34" charset="0"/>
                  </a:rPr>
                  <a:t>14,700,000hm</a:t>
                </a:r>
                <a:r>
                  <a:rPr lang="en-US" sz="4200" baseline="30000" dirty="0" smtClean="0">
                    <a:solidFill>
                      <a:schemeClr val="accent1"/>
                    </a:solidFill>
                    <a:latin typeface="Impact" panose="020B0806030902050204" pitchFamily="34" charset="0"/>
                  </a:rPr>
                  <a:t>2</a:t>
                </a:r>
                <a:endParaRPr lang="en-US" sz="4200" baseline="30000" dirty="0">
                  <a:solidFill>
                    <a:schemeClr val="accent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30" name="í$ḻídê"/>
              <p:cNvSpPr txBox="1"/>
              <p:nvPr/>
            </p:nvSpPr>
            <p:spPr>
              <a:xfrm>
                <a:off x="674469" y="3668809"/>
                <a:ext cx="4294578" cy="879506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>
                <a:normAutofit/>
              </a:bodyPr>
              <a:lstStyle/>
              <a:p>
                <a:r>
                  <a:rPr lang="en-US" altLang="zh-CN" b="1" dirty="0" smtClean="0"/>
                  <a:t>Annual water-saving irrigation area in China</a:t>
                </a:r>
                <a:endParaRPr lang="en-US" altLang="zh-CN" b="1" dirty="0"/>
              </a:p>
            </p:txBody>
          </p:sp>
        </p:grpSp>
        <p:grpSp>
          <p:nvGrpSpPr>
            <p:cNvPr id="19" name="îsḻiḑe"/>
            <p:cNvGrpSpPr/>
            <p:nvPr/>
          </p:nvGrpSpPr>
          <p:grpSpPr>
            <a:xfrm>
              <a:off x="665742" y="4789456"/>
              <a:ext cx="3636967" cy="1803008"/>
              <a:chOff x="665742" y="2761998"/>
              <a:chExt cx="3636967" cy="1803008"/>
            </a:xfrm>
          </p:grpSpPr>
          <p:grpSp>
            <p:nvGrpSpPr>
              <p:cNvPr id="21" name="ïŝḷíḑê"/>
              <p:cNvGrpSpPr/>
              <p:nvPr/>
            </p:nvGrpSpPr>
            <p:grpSpPr>
              <a:xfrm>
                <a:off x="665742" y="2761998"/>
                <a:ext cx="1188704" cy="1009650"/>
                <a:chOff x="958350" y="3497937"/>
                <a:chExt cx="1188704" cy="1009650"/>
              </a:xfrm>
            </p:grpSpPr>
            <p:sp>
              <p:nvSpPr>
                <p:cNvPr id="25" name="ïşlíďé"/>
                <p:cNvSpPr/>
                <p:nvPr/>
              </p:nvSpPr>
              <p:spPr bwMode="auto">
                <a:xfrm>
                  <a:off x="958350" y="3497937"/>
                  <a:ext cx="964142" cy="1009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l"/>
                  <a:r>
                    <a:rPr lang="en-US" sz="4200" dirty="0" smtClean="0">
                      <a:solidFill>
                        <a:schemeClr val="accent3"/>
                      </a:solidFill>
                      <a:latin typeface="Impact" panose="020B0806030902050204" pitchFamily="34" charset="0"/>
                    </a:rPr>
                    <a:t>2,000,000 ton</a:t>
                  </a:r>
                  <a:endParaRPr lang="en-US" sz="4200" dirty="0">
                    <a:solidFill>
                      <a:schemeClr val="accent3"/>
                    </a:solidFill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26" name="iṩľíḓé"/>
                <p:cNvSpPr/>
                <p:nvPr/>
              </p:nvSpPr>
              <p:spPr bwMode="auto">
                <a:xfrm>
                  <a:off x="1781929" y="3604173"/>
                  <a:ext cx="365125" cy="492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l"/>
                  <a:endParaRPr lang="en-US" sz="3200" dirty="0">
                    <a:solidFill>
                      <a:schemeClr val="accent3"/>
                    </a:solidFill>
                  </a:endParaRPr>
                </a:p>
              </p:txBody>
            </p:sp>
          </p:grpSp>
          <p:sp>
            <p:nvSpPr>
              <p:cNvPr id="24" name="ïS1idê"/>
              <p:cNvSpPr txBox="1"/>
              <p:nvPr/>
            </p:nvSpPr>
            <p:spPr>
              <a:xfrm>
                <a:off x="740455" y="3685500"/>
                <a:ext cx="3562254" cy="879506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>
                <a:normAutofit/>
              </a:bodyPr>
              <a:lstStyle/>
              <a:p>
                <a:r>
                  <a:rPr lang="en-US" altLang="zh-CN" b="1" dirty="0" smtClean="0"/>
                  <a:t>Annual </a:t>
                </a:r>
                <a:r>
                  <a:rPr lang="en-US" altLang="zh-CN" b="1" dirty="0" err="1" smtClean="0"/>
                  <a:t>consuption</a:t>
                </a:r>
                <a:r>
                  <a:rPr lang="en-US" altLang="zh-CN" b="1" dirty="0" smtClean="0"/>
                  <a:t> of water saving equipment</a:t>
                </a:r>
                <a:endParaRPr lang="en-US" altLang="zh-CN" b="1" dirty="0"/>
              </a:p>
            </p:txBody>
          </p:sp>
        </p:grpSp>
        <p:cxnSp>
          <p:nvCxnSpPr>
            <p:cNvPr id="20" name="直接连接符 19"/>
            <p:cNvCxnSpPr/>
            <p:nvPr/>
          </p:nvCxnSpPr>
          <p:spPr>
            <a:xfrm>
              <a:off x="669925" y="4532454"/>
              <a:ext cx="4816475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209773" y="192405"/>
            <a:ext cx="4362227" cy="384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9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AGRO-PLASTIC APPLICATION</a:t>
            </a:r>
            <a:endParaRPr lang="en-US" altLang="zh-CN" sz="1900" b="1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159250" y="4859655"/>
            <a:ext cx="4526915" cy="1756410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p>
            <a:pPr algn="ctr"/>
            <a:endParaRPr lang="zh-CN" altLang="en-US"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rcRect l="14299" t="3300" r="13557" b="6533"/>
          <a:stretch>
            <a:fillRect/>
          </a:stretch>
        </p:blipFill>
        <p:spPr>
          <a:xfrm>
            <a:off x="6562090" y="3300095"/>
            <a:ext cx="2021205" cy="1463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6000" contrast="6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18365"/>
            <a:ext cx="9144001" cy="6872906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989701" y="235878"/>
            <a:ext cx="4076475" cy="384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8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AGRO-PLASTIC APPLICATION</a:t>
            </a:r>
            <a:endParaRPr lang="en-US" altLang="zh-CN" sz="1800" b="1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5093" r="10644" b="6540"/>
          <a:stretch>
            <a:fillRect/>
          </a:stretch>
        </p:blipFill>
        <p:spPr bwMode="auto">
          <a:xfrm>
            <a:off x="169632" y="44624"/>
            <a:ext cx="714790" cy="70467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634365" y="890583"/>
            <a:ext cx="8129270" cy="685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algn="ctr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Livestock Breeding</a:t>
            </a:r>
            <a:endParaRPr lang="en-US" altLang="zh-CN" b="1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8" name="íṣļiḋé"/>
          <p:cNvSpPr/>
          <p:nvPr/>
        </p:nvSpPr>
        <p:spPr>
          <a:xfrm flipH="1">
            <a:off x="1271305" y="4023216"/>
            <a:ext cx="1309012" cy="1350000"/>
          </a:xfrm>
          <a:prstGeom prst="wedgeRectCallout">
            <a:avLst>
              <a:gd name="adj1" fmla="val -52586"/>
              <a:gd name="adj2" fmla="val 714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9" name="îṣliḍè"/>
          <p:cNvSpPr/>
          <p:nvPr/>
        </p:nvSpPr>
        <p:spPr>
          <a:xfrm flipH="1">
            <a:off x="4725020" y="4023216"/>
            <a:ext cx="1309012" cy="1350000"/>
          </a:xfrm>
          <a:prstGeom prst="wedgeRectCallout">
            <a:avLst>
              <a:gd name="adj1" fmla="val -52586"/>
              <a:gd name="adj2" fmla="val 714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50" name="îŝlïḍe"/>
          <p:cNvSpPr/>
          <p:nvPr/>
        </p:nvSpPr>
        <p:spPr>
          <a:xfrm>
            <a:off x="6500430" y="2393324"/>
            <a:ext cx="1327055" cy="1357200"/>
          </a:xfrm>
          <a:prstGeom prst="wedgeRectCallout">
            <a:avLst>
              <a:gd name="adj1" fmla="val -52586"/>
              <a:gd name="adj2" fmla="val 714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51" name="íṧlïḓé"/>
          <p:cNvSpPr/>
          <p:nvPr/>
        </p:nvSpPr>
        <p:spPr>
          <a:xfrm>
            <a:off x="3054799" y="2394148"/>
            <a:ext cx="1327055" cy="1355680"/>
          </a:xfrm>
          <a:prstGeom prst="wedgeRectCallout">
            <a:avLst>
              <a:gd name="adj1" fmla="val -52586"/>
              <a:gd name="adj2" fmla="val 714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pic>
        <p:nvPicPr>
          <p:cNvPr id="52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1" b="9424"/>
          <a:stretch>
            <a:fillRect/>
          </a:stretch>
        </p:blipFill>
        <p:spPr bwMode="auto">
          <a:xfrm>
            <a:off x="4723821" y="2399828"/>
            <a:ext cx="1810794" cy="1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31" y="2399828"/>
            <a:ext cx="1800000" cy="1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8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317" y="4023216"/>
            <a:ext cx="1800000" cy="1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iṩļíḍé"/>
          <p:cNvSpPr/>
          <p:nvPr/>
        </p:nvSpPr>
        <p:spPr>
          <a:xfrm>
            <a:off x="2771800" y="2943510"/>
            <a:ext cx="1933522" cy="240746"/>
          </a:xfrm>
          <a:prstGeom prst="rect">
            <a:avLst/>
          </a:prstGeom>
        </p:spPr>
        <p:txBody>
          <a:bodyPr wrap="none" lIns="90000" tIns="46800" rIns="90000" bIns="46800" anchor="b">
            <a:noAutofit/>
          </a:bodyPr>
          <a:lstStyle/>
          <a:p>
            <a:pPr lvl="0" algn="ctr" defTabSz="913765">
              <a:spcBef>
                <a:spcPct val="0"/>
              </a:spcBef>
              <a:defRPr/>
            </a:pPr>
            <a:r>
              <a:rPr lang="en-US" altLang="zh-CN" sz="1200" b="1" dirty="0" smtClean="0">
                <a:solidFill>
                  <a:schemeClr val="bg1"/>
                </a:solidFill>
              </a:rPr>
              <a:t>WAR</a:t>
            </a:r>
            <a:r>
              <a:rPr lang="en-US" altLang="zh-CN" sz="1200" b="1" dirty="0">
                <a:solidFill>
                  <a:schemeClr val="bg1"/>
                </a:solidFill>
              </a:rPr>
              <a:t>M</a:t>
            </a:r>
            <a:r>
              <a:rPr lang="en-US" altLang="zh-CN" sz="1200" b="1" dirty="0" smtClean="0">
                <a:solidFill>
                  <a:schemeClr val="bg1"/>
                </a:solidFill>
              </a:rPr>
              <a:t> SHED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56" name="iṩļíḍé"/>
          <p:cNvSpPr/>
          <p:nvPr/>
        </p:nvSpPr>
        <p:spPr>
          <a:xfrm>
            <a:off x="6238878" y="2943510"/>
            <a:ext cx="1933522" cy="240746"/>
          </a:xfrm>
          <a:prstGeom prst="rect">
            <a:avLst/>
          </a:prstGeom>
        </p:spPr>
        <p:txBody>
          <a:bodyPr wrap="none" lIns="90000" tIns="46800" rIns="90000" bIns="46800" anchor="b">
            <a:noAutofit/>
          </a:bodyPr>
          <a:lstStyle/>
          <a:p>
            <a:pPr lvl="0" algn="ctr" defTabSz="913765">
              <a:spcBef>
                <a:spcPct val="0"/>
              </a:spcBef>
              <a:defRPr/>
            </a:pPr>
            <a:r>
              <a:rPr lang="en-US" altLang="zh-CN" sz="1200" b="1" dirty="0" smtClean="0">
                <a:solidFill>
                  <a:schemeClr val="bg1"/>
                </a:solidFill>
              </a:rPr>
              <a:t>SILAGE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57" name="iṩļíḍé"/>
          <p:cNvSpPr/>
          <p:nvPr/>
        </p:nvSpPr>
        <p:spPr>
          <a:xfrm>
            <a:off x="971600" y="4574972"/>
            <a:ext cx="1933522" cy="240746"/>
          </a:xfrm>
          <a:prstGeom prst="rect">
            <a:avLst/>
          </a:prstGeom>
        </p:spPr>
        <p:txBody>
          <a:bodyPr wrap="none" lIns="90000" tIns="46800" rIns="90000" bIns="46800" anchor="b">
            <a:noAutofit/>
          </a:bodyPr>
          <a:lstStyle/>
          <a:p>
            <a:pPr lvl="0" algn="ctr" defTabSz="913765">
              <a:spcBef>
                <a:spcPct val="0"/>
              </a:spcBef>
              <a:defRPr/>
            </a:pPr>
            <a:r>
              <a:rPr lang="en-US" altLang="zh-CN" sz="1200" b="1" dirty="0" smtClean="0">
                <a:solidFill>
                  <a:schemeClr val="bg1"/>
                </a:solidFill>
              </a:rPr>
              <a:t>FOWLERY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pic>
        <p:nvPicPr>
          <p:cNvPr id="58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" r="6181"/>
          <a:stretch>
            <a:fillRect/>
          </a:stretch>
        </p:blipFill>
        <p:spPr bwMode="auto">
          <a:xfrm>
            <a:off x="6021775" y="4023209"/>
            <a:ext cx="1805710" cy="13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iṩļíḍé"/>
          <p:cNvSpPr/>
          <p:nvPr/>
        </p:nvSpPr>
        <p:spPr>
          <a:xfrm>
            <a:off x="4398218" y="4671256"/>
            <a:ext cx="1933522" cy="240746"/>
          </a:xfrm>
          <a:prstGeom prst="rect">
            <a:avLst/>
          </a:prstGeom>
        </p:spPr>
        <p:txBody>
          <a:bodyPr wrap="none" lIns="90000" tIns="46800" rIns="90000" bIns="46800" anchor="b">
            <a:noAutofit/>
          </a:bodyPr>
          <a:lstStyle/>
          <a:p>
            <a:pPr lvl="0" algn="ctr" defTabSz="913765">
              <a:spcBef>
                <a:spcPct val="0"/>
              </a:spcBef>
              <a:defRPr/>
            </a:pPr>
            <a:r>
              <a:rPr lang="en-US" altLang="zh-CN" sz="1200" b="1" dirty="0" smtClean="0">
                <a:solidFill>
                  <a:schemeClr val="bg1"/>
                </a:solidFill>
              </a:rPr>
              <a:t>PRODUCT </a:t>
            </a:r>
            <a:endParaRPr lang="en-US" altLang="zh-CN" sz="1200" b="1" dirty="0" smtClean="0">
              <a:solidFill>
                <a:schemeClr val="bg1"/>
              </a:solidFill>
            </a:endParaRPr>
          </a:p>
          <a:p>
            <a:pPr lvl="0" algn="ctr" defTabSz="913765">
              <a:spcBef>
                <a:spcPct val="0"/>
              </a:spcBef>
              <a:defRPr/>
            </a:pPr>
            <a:r>
              <a:rPr lang="en-US" altLang="zh-CN" sz="1200" b="1" dirty="0" smtClean="0">
                <a:solidFill>
                  <a:schemeClr val="bg1"/>
                </a:solidFill>
              </a:rPr>
              <a:t>PACKAGE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6000" contrast="6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18365"/>
            <a:ext cx="9144001" cy="6872906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989701" y="235878"/>
            <a:ext cx="4076475" cy="384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8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AGRO-PLASTIC APPLICATION</a:t>
            </a:r>
            <a:endParaRPr lang="en-US" altLang="zh-CN" sz="1800" b="1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5093" r="10644" b="6540"/>
          <a:stretch>
            <a:fillRect/>
          </a:stretch>
        </p:blipFill>
        <p:spPr bwMode="auto">
          <a:xfrm>
            <a:off x="169632" y="44624"/>
            <a:ext cx="714790" cy="70467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634365" y="890583"/>
            <a:ext cx="8129270" cy="685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algn="ctr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Aquaculture Fishing</a:t>
            </a:r>
            <a:endParaRPr lang="en-US" altLang="zh-CN" b="1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5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2" r="5773"/>
          <a:stretch>
            <a:fillRect/>
          </a:stretch>
        </p:blipFill>
        <p:spPr bwMode="auto">
          <a:xfrm>
            <a:off x="3557264" y="2689248"/>
            <a:ext cx="2160034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69"/>
          <a:stretch>
            <a:fillRect/>
          </a:stretch>
        </p:blipFill>
        <p:spPr bwMode="auto">
          <a:xfrm>
            <a:off x="1115616" y="2673136"/>
            <a:ext cx="2155791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4"/>
          <a:stretch>
            <a:fillRect/>
          </a:stretch>
        </p:blipFill>
        <p:spPr bwMode="auto">
          <a:xfrm>
            <a:off x="5940277" y="2673136"/>
            <a:ext cx="2160115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98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" y="0"/>
            <a:ext cx="9159578" cy="68580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89701" y="235878"/>
            <a:ext cx="4662419" cy="384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8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PLASTIC WASTE RECYCLING</a:t>
            </a:r>
            <a:endParaRPr lang="en-US" altLang="zh-CN" sz="18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5093" r="10644" b="6540"/>
          <a:stretch>
            <a:fillRect/>
          </a:stretch>
        </p:blipFill>
        <p:spPr bwMode="auto">
          <a:xfrm>
            <a:off x="169632" y="44624"/>
            <a:ext cx="714790" cy="70467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rrowheads="1"/>
          </p:cNvPicPr>
          <p:nvPr/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5"/>
          <a:stretch>
            <a:fillRect/>
          </a:stretch>
        </p:blipFill>
        <p:spPr bwMode="auto">
          <a:xfrm>
            <a:off x="395536" y="2362928"/>
            <a:ext cx="24372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8"/>
          <a:stretch>
            <a:fillRect/>
          </a:stretch>
        </p:blipFill>
        <p:spPr bwMode="auto">
          <a:xfrm>
            <a:off x="2421783" y="3011000"/>
            <a:ext cx="2438249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59072"/>
            <a:ext cx="24372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78952"/>
            <a:ext cx="24375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99"/>
          <p:cNvSpPr txBox="1"/>
          <p:nvPr/>
        </p:nvSpPr>
        <p:spPr>
          <a:xfrm>
            <a:off x="3773170" y="2117227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b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average amount of plastic residues at intensive farming areas of China varied from </a:t>
            </a:r>
            <a:r>
              <a:rPr lang="en-US" b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50 </a:t>
            </a:r>
            <a:r>
              <a:rPr lang="en-US" b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 27</a:t>
            </a:r>
            <a:r>
              <a:rPr lang="en-US" b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0 kg</a:t>
            </a:r>
            <a:r>
              <a:rPr lang="en-US" b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/hm</a:t>
            </a:r>
            <a:r>
              <a:rPr lang="en-US" b="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endParaRPr lang="zh-CN" altLang="en-US" dirty="0"/>
          </a:p>
        </p:txBody>
      </p:sp>
      <p:sp>
        <p:nvSpPr>
          <p:cNvPr id="13" name="文本框 1"/>
          <p:cNvSpPr txBox="1"/>
          <p:nvPr/>
        </p:nvSpPr>
        <p:spPr>
          <a:xfrm>
            <a:off x="742950" y="5329375"/>
            <a:ext cx="34613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b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 marine environment is also faces serious plastic pollution.  </a:t>
            </a:r>
            <a:endParaRPr lang="en-US" b="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07365" y="885675"/>
            <a:ext cx="8129270" cy="685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algn="ctr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Agricultural Plastic Waste</a:t>
            </a:r>
            <a:endParaRPr lang="en-US" altLang="zh-CN" b="1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98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" y="0"/>
            <a:ext cx="9159578" cy="68580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89701" y="235878"/>
            <a:ext cx="4662419" cy="384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8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PLASTIC WASTE RECYCLING</a:t>
            </a:r>
            <a:endParaRPr lang="en-US" altLang="zh-CN" sz="18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5093" r="10644" b="6540"/>
          <a:stretch>
            <a:fillRect/>
          </a:stretch>
        </p:blipFill>
        <p:spPr bwMode="auto">
          <a:xfrm>
            <a:off x="169632" y="44624"/>
            <a:ext cx="714790" cy="70467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507365" y="799619"/>
            <a:ext cx="8129270" cy="685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algn="ctr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Recycling Process Flow Diagram</a:t>
            </a:r>
            <a:endParaRPr lang="en-US" altLang="zh-CN" b="1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9756" y="1700808"/>
            <a:ext cx="8964488" cy="4824536"/>
            <a:chOff x="97979" y="1484784"/>
            <a:chExt cx="8964488" cy="4824536"/>
          </a:xfrm>
        </p:grpSpPr>
        <p:sp>
          <p:nvSpPr>
            <p:cNvPr id="19" name="矩形 18"/>
            <p:cNvSpPr/>
            <p:nvPr/>
          </p:nvSpPr>
          <p:spPr>
            <a:xfrm>
              <a:off x="97979" y="1484784"/>
              <a:ext cx="8924372" cy="4824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97979" y="1484784"/>
              <a:ext cx="8964488" cy="4824536"/>
              <a:chOff x="467544" y="1700808"/>
              <a:chExt cx="8205812" cy="3914548"/>
            </a:xfrm>
          </p:grpSpPr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1700808"/>
                <a:ext cx="8205812" cy="22984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" r="474"/>
              <a:stretch>
                <a:fillRect/>
              </a:stretch>
            </p:blipFill>
            <p:spPr bwMode="auto">
              <a:xfrm>
                <a:off x="507364" y="4005064"/>
                <a:ext cx="8129271" cy="1610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98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" y="0"/>
            <a:ext cx="9159578" cy="68580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89701" y="235878"/>
            <a:ext cx="4662419" cy="384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8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PLASTIC WASTE RECYCLING</a:t>
            </a:r>
            <a:endParaRPr lang="en-US" altLang="zh-CN" sz="18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5093" r="10644" b="6540"/>
          <a:stretch>
            <a:fillRect/>
          </a:stretch>
        </p:blipFill>
        <p:spPr bwMode="auto">
          <a:xfrm>
            <a:off x="169632" y="44624"/>
            <a:ext cx="714790" cy="70467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组合 12"/>
          <p:cNvGrpSpPr>
            <a:grpSpLocks noChangeAspect="1"/>
          </p:cNvGrpSpPr>
          <p:nvPr/>
        </p:nvGrpSpPr>
        <p:grpSpPr>
          <a:xfrm>
            <a:off x="662478" y="1918880"/>
            <a:ext cx="7776000" cy="4318432"/>
            <a:chOff x="662478" y="1622435"/>
            <a:chExt cx="7790639" cy="4326562"/>
          </a:xfrm>
        </p:grpSpPr>
        <p:pic>
          <p:nvPicPr>
            <p:cNvPr id="14" name="图片 3" descr="IMG_1610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478" y="1622435"/>
              <a:ext cx="2556000" cy="21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图片 4" descr="IMG_160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7117" y="1622435"/>
              <a:ext cx="2556000" cy="21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图片 5" descr="IMG_1611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0392" y="1622435"/>
              <a:ext cx="2556000" cy="21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图片 6" descr="IMG_1612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478" y="3824997"/>
              <a:ext cx="2556000" cy="21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图片 6" descr="15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7117" y="3824997"/>
              <a:ext cx="2556000" cy="21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图片 7" descr="IMG_1616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0392" y="3824997"/>
              <a:ext cx="2556000" cy="21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507365" y="801667"/>
            <a:ext cx="8129270" cy="685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algn="ctr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Recycled Products</a:t>
            </a:r>
            <a:endParaRPr lang="en-US" altLang="zh-CN" b="1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98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" y="0"/>
            <a:ext cx="9159578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805860" y="2767281"/>
            <a:ext cx="553228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Thank You!</a:t>
            </a:r>
            <a:endParaRPr lang="zh-CN" altLang="en-US" sz="7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6900"/>
                    </a14:imgEffect>
                    <a14:imgEffect>
                      <a14:saturation sa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06"/>
            <a:ext cx="9144000" cy="687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-14906"/>
            <a:ext cx="9144000" cy="68729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39925" y="1725295"/>
            <a:ext cx="5133975" cy="3392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405" indent="0" fontAlgn="auto">
              <a:lnSpc>
                <a:spcPct val="250000"/>
              </a:lnSpc>
              <a:spcBef>
                <a:spcPct val="0"/>
              </a:spcBef>
              <a:buNone/>
              <a:defRPr/>
            </a:pPr>
            <a:r>
              <a:rPr lang="en-US" altLang="zh-CN" sz="2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   Plastic Industry in China</a:t>
            </a:r>
            <a:endParaRPr lang="en-US" altLang="zh-CN" sz="2600" b="1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514350" indent="0" fontAlgn="auto">
              <a:lnSpc>
                <a:spcPct val="250000"/>
              </a:lnSpc>
              <a:spcBef>
                <a:spcPct val="0"/>
              </a:spcBef>
              <a:buAutoNum type="arabicPeriod" startAt="2"/>
              <a:defRPr/>
            </a:pPr>
            <a:r>
              <a:rPr lang="en-US" altLang="zh-CN" sz="2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Agro-Plastic Application</a:t>
            </a:r>
            <a:endParaRPr lang="en-US" altLang="zh-CN" sz="2600" b="1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250000"/>
              </a:lnSpc>
              <a:spcBef>
                <a:spcPct val="0"/>
              </a:spcBef>
              <a:buNone/>
              <a:defRPr/>
            </a:pPr>
            <a:r>
              <a:rPr lang="en-US" altLang="zh-CN" sz="2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3.   Plastic Waste Recycling</a:t>
            </a:r>
            <a:endParaRPr lang="zh-CN" altLang="en-US" sz="2600" b="1" dirty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027230" y="714356"/>
            <a:ext cx="5089540" cy="785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altLang="zh-CN" sz="4000" b="1" dirty="0" smtClean="0">
                <a:solidFill>
                  <a:srgbClr val="002060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Main</a:t>
            </a:r>
            <a:r>
              <a:rPr lang="en-US" altLang="zh-CN" sz="4000" b="1" dirty="0">
                <a:solidFill>
                  <a:srgbClr val="002060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4000" b="1" dirty="0" smtClean="0">
                <a:solidFill>
                  <a:srgbClr val="002060"/>
                </a:solidFill>
                <a:latin typeface="Georgia" panose="02040502050405020303" pitchFamily="18" charset="0"/>
                <a:ea typeface="+mj-ea"/>
                <a:cs typeface="Times New Roman" panose="02020603050405020304" pitchFamily="18" charset="0"/>
              </a:rPr>
              <a:t>Content</a:t>
            </a:r>
            <a:endParaRPr lang="en-US" altLang="zh-CN" sz="4000" b="1" dirty="0" smtClean="0">
              <a:solidFill>
                <a:srgbClr val="002060"/>
              </a:solidFill>
              <a:latin typeface="Georgia" panose="02040502050405020303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00"/>
                    </a14:imgEffect>
                    <a14:imgEffect>
                      <a14:saturation sa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06"/>
            <a:ext cx="9144000" cy="687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-14906"/>
            <a:ext cx="9144000" cy="68729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89965" y="235585"/>
            <a:ext cx="5131435" cy="384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8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PLASTIC INDUSTRY IN CHINA</a:t>
            </a:r>
            <a:endParaRPr lang="en-US" altLang="zh-CN" sz="1800" b="1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07365" y="836712"/>
            <a:ext cx="8129270" cy="685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algn="ctr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Development of Plastic Industry in China</a:t>
            </a:r>
            <a:endParaRPr lang="en-US" altLang="zh-CN" sz="3500" b="1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5093" r="10644" b="6540"/>
          <a:stretch>
            <a:fillRect/>
          </a:stretch>
        </p:blipFill>
        <p:spPr bwMode="auto">
          <a:xfrm>
            <a:off x="169632" y="44624"/>
            <a:ext cx="714790" cy="70467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415925" y="2060575"/>
            <a:ext cx="4820920" cy="3963035"/>
            <a:chOff x="655" y="3245"/>
            <a:chExt cx="7592" cy="6241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55" y="3572"/>
              <a:ext cx="7592" cy="5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文本框 2"/>
            <p:cNvSpPr txBox="1"/>
            <p:nvPr/>
          </p:nvSpPr>
          <p:spPr>
            <a:xfrm rot="16200000">
              <a:off x="-747" y="5004"/>
              <a:ext cx="395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/>
                <a:t>(                              )</a:t>
              </a:r>
              <a:endParaRPr lang="en-US" altLang="zh-CN" sz="1200"/>
            </a:p>
          </p:txBody>
        </p:sp>
      </p:grpSp>
      <p:graphicFrame>
        <p:nvGraphicFramePr>
          <p:cNvPr id="12" name="图表 11"/>
          <p:cNvGraphicFramePr/>
          <p:nvPr/>
        </p:nvGraphicFramePr>
        <p:xfrm>
          <a:off x="5913120" y="2515235"/>
          <a:ext cx="3014345" cy="2850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3" name="文本框 12"/>
          <p:cNvSpPr txBox="1"/>
          <p:nvPr/>
        </p:nvSpPr>
        <p:spPr>
          <a:xfrm rot="16200000">
            <a:off x="4486910" y="3698240"/>
            <a:ext cx="250952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300">
                <a:latin typeface="Georgia" panose="02040502050405020303" pitchFamily="18" charset="0"/>
                <a:cs typeface="Georgia" panose="02040502050405020303" pitchFamily="18" charset="0"/>
              </a:rPr>
              <a:t>Main Business Income</a:t>
            </a:r>
            <a:endParaRPr lang="en-US" altLang="zh-CN" sz="1300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algn="ctr"/>
            <a:r>
              <a:rPr lang="zh-CN" altLang="en-US" sz="1300">
                <a:latin typeface="Georgia" panose="02040502050405020303" pitchFamily="18" charset="0"/>
                <a:cs typeface="Georgia" panose="02040502050405020303" pitchFamily="18" charset="0"/>
              </a:rPr>
              <a:t>（</a:t>
            </a:r>
            <a:r>
              <a:rPr lang="en-US" altLang="zh-CN" sz="1300">
                <a:latin typeface="Georgia" panose="02040502050405020303" pitchFamily="18" charset="0"/>
                <a:cs typeface="Georgia" panose="02040502050405020303" pitchFamily="18" charset="0"/>
              </a:rPr>
              <a:t>trillion yuan</a:t>
            </a:r>
            <a:r>
              <a:rPr lang="zh-CN" altLang="en-US" sz="1300">
                <a:latin typeface="Georgia" panose="02040502050405020303" pitchFamily="18" charset="0"/>
                <a:cs typeface="Georgia" panose="02040502050405020303" pitchFamily="18" charset="0"/>
              </a:rPr>
              <a:t>）</a:t>
            </a:r>
            <a:endParaRPr lang="zh-CN" altLang="en-US" sz="1300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336030" y="5332095"/>
            <a:ext cx="2509520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300">
                <a:latin typeface="Georgia" panose="02040502050405020303" pitchFamily="18" charset="0"/>
                <a:cs typeface="Georgia" panose="02040502050405020303" pitchFamily="18" charset="0"/>
              </a:rPr>
              <a:t>Year</a:t>
            </a:r>
            <a:endParaRPr lang="en-US" sz="1300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6900"/>
                    </a14:imgEffect>
                    <a14:imgEffect>
                      <a14:saturation sa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06"/>
            <a:ext cx="9144000" cy="687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-14906"/>
            <a:ext cx="9144000" cy="68729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89701" y="235878"/>
            <a:ext cx="4076475" cy="384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8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PLASTIC INDUSTRY IN CHINA</a:t>
            </a:r>
            <a:endParaRPr lang="en-US" altLang="zh-CN" sz="1800" b="1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5093" r="10644" b="6540"/>
          <a:stretch>
            <a:fillRect/>
          </a:stretch>
        </p:blipFill>
        <p:spPr bwMode="auto">
          <a:xfrm>
            <a:off x="169632" y="44624"/>
            <a:ext cx="714790" cy="70467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507365" y="836712"/>
            <a:ext cx="8129270" cy="685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algn="ctr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Structure of Plastic Production</a:t>
            </a:r>
            <a:endParaRPr lang="en-US" altLang="zh-CN" b="1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9" name="组合 28"/>
          <p:cNvGrpSpPr>
            <a:grpSpLocks noChangeAspect="1"/>
          </p:cNvGrpSpPr>
          <p:nvPr/>
        </p:nvGrpSpPr>
        <p:grpSpPr>
          <a:xfrm>
            <a:off x="423539" y="2378561"/>
            <a:ext cx="6583802" cy="3240000"/>
            <a:chOff x="308379" y="2060848"/>
            <a:chExt cx="8684312" cy="4273696"/>
          </a:xfrm>
        </p:grpSpPr>
        <p:pic>
          <p:nvPicPr>
            <p:cNvPr id="51" name="Picture 3" descr="C:\Users\jd\Desktop\环形图 (1)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68" b="16796"/>
            <a:stretch>
              <a:fillRect/>
            </a:stretch>
          </p:blipFill>
          <p:spPr bwMode="auto">
            <a:xfrm>
              <a:off x="776524" y="2060848"/>
              <a:ext cx="7590952" cy="4273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C:\Users\jd\Desktop\环形图 (2)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56" t="23051" r="76351" b="74358"/>
            <a:stretch>
              <a:fillRect/>
            </a:stretch>
          </p:blipFill>
          <p:spPr bwMode="auto">
            <a:xfrm>
              <a:off x="308379" y="2448110"/>
              <a:ext cx="484060" cy="177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C:\Users\jd\Desktop\环形图 (2)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2" t="40439" r="89439" b="55197"/>
            <a:stretch>
              <a:fillRect/>
            </a:stretch>
          </p:blipFill>
          <p:spPr bwMode="auto">
            <a:xfrm>
              <a:off x="328993" y="3546060"/>
              <a:ext cx="471487" cy="299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C:\Users\jd\Desktop\环形图 (2)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0" t="71322" r="85439" b="24028"/>
            <a:stretch>
              <a:fillRect/>
            </a:stretch>
          </p:blipFill>
          <p:spPr bwMode="auto">
            <a:xfrm>
              <a:off x="563323" y="5567932"/>
              <a:ext cx="220828" cy="318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C:\Users\jd\Desktop\环形图 (2)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183" t="58889" r="8274" b="36389"/>
            <a:stretch>
              <a:fillRect/>
            </a:stretch>
          </p:blipFill>
          <p:spPr bwMode="auto">
            <a:xfrm>
              <a:off x="8335466" y="4761334"/>
              <a:ext cx="657225" cy="323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7358052" y="1831819"/>
            <a:ext cx="1395742" cy="4333485"/>
            <a:chOff x="7307293" y="1886411"/>
            <a:chExt cx="1395742" cy="4333485"/>
          </a:xfrm>
        </p:grpSpPr>
        <p:grpSp>
          <p:nvGrpSpPr>
            <p:cNvPr id="5" name="组合 4"/>
            <p:cNvGrpSpPr/>
            <p:nvPr/>
          </p:nvGrpSpPr>
          <p:grpSpPr>
            <a:xfrm>
              <a:off x="7321170" y="1886411"/>
              <a:ext cx="1355285" cy="1326295"/>
              <a:chOff x="7321170" y="1886411"/>
              <a:chExt cx="1355285" cy="1326295"/>
            </a:xfrm>
          </p:grpSpPr>
          <p:pic>
            <p:nvPicPr>
              <p:cNvPr id="59" name="Picture 3" descr="C:\Users\jd\Desktop\传统饼图 (1)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43" t="19503" r="22938" b="18506"/>
              <a:stretch>
                <a:fillRect/>
              </a:stretch>
            </p:blipFill>
            <p:spPr bwMode="auto">
              <a:xfrm>
                <a:off x="7321170" y="2143051"/>
                <a:ext cx="1057582" cy="10696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" name="TextBox 59"/>
              <p:cNvSpPr txBox="1"/>
              <p:nvPr/>
            </p:nvSpPr>
            <p:spPr>
              <a:xfrm>
                <a:off x="7360447" y="2670451"/>
                <a:ext cx="1179682" cy="338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 smtClean="0">
                    <a:solidFill>
                      <a:schemeClr val="bg1"/>
                    </a:solidFill>
                  </a:rPr>
                  <a:t> Films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rot="16200000">
                <a:off x="8070596" y="1711386"/>
                <a:ext cx="430833" cy="780884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1600" b="1" dirty="0" smtClean="0"/>
                  <a:t>13.40%</a:t>
                </a:r>
                <a:endParaRPr lang="zh-CN" altLang="en-US" sz="1600" b="1" dirty="0"/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7307293" y="3348766"/>
              <a:ext cx="1395742" cy="1367000"/>
              <a:chOff x="7307293" y="3358144"/>
              <a:chExt cx="1395742" cy="1367000"/>
            </a:xfrm>
          </p:grpSpPr>
          <p:pic>
            <p:nvPicPr>
              <p:cNvPr id="65" name="Picture 4" descr="C:\Users\jd\Desktop\传统饼图 (2)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665" t="12537" r="17156" b="11841"/>
              <a:stretch>
                <a:fillRect/>
              </a:stretch>
            </p:blipFill>
            <p:spPr bwMode="auto">
              <a:xfrm>
                <a:off x="7307293" y="3648681"/>
                <a:ext cx="1085337" cy="1076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6" name="TextBox 65"/>
              <p:cNvSpPr txBox="1"/>
              <p:nvPr/>
            </p:nvSpPr>
            <p:spPr>
              <a:xfrm>
                <a:off x="7356949" y="4193684"/>
                <a:ext cx="1186679" cy="338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 smtClean="0">
                    <a:solidFill>
                      <a:schemeClr val="bg1"/>
                    </a:solidFill>
                  </a:rPr>
                  <a:t> Pipes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 rot="16200000">
                <a:off x="8083777" y="3169937"/>
                <a:ext cx="431052" cy="807465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1600" b="1" dirty="0" smtClean="0"/>
                  <a:t>17.00%</a:t>
                </a:r>
                <a:endParaRPr lang="zh-CN" altLang="en-US" sz="1600" b="1" dirty="0"/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7311761" y="4851827"/>
              <a:ext cx="1247434" cy="1368069"/>
              <a:chOff x="7311761" y="4851827"/>
              <a:chExt cx="1247434" cy="1368069"/>
            </a:xfrm>
          </p:grpSpPr>
          <p:pic>
            <p:nvPicPr>
              <p:cNvPr id="5123" name="Picture 3" descr="C:\Users\jd\Desktop\传统饼图 (4).png"/>
              <p:cNvPicPr>
                <a:picLocks noChangeArrowheads="1"/>
              </p:cNvPicPr>
              <p:nvPr/>
            </p:nvPicPr>
            <p:blipFill rotWithShape="1">
              <a:blip r:embed="rId8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57" t="21095" r="26925" b="21194"/>
              <a:stretch>
                <a:fillRect/>
              </a:stretch>
            </p:blipFill>
            <p:spPr bwMode="auto">
              <a:xfrm>
                <a:off x="7311761" y="5147096"/>
                <a:ext cx="1072800" cy="1072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" name="TextBox 67"/>
              <p:cNvSpPr txBox="1"/>
              <p:nvPr/>
            </p:nvSpPr>
            <p:spPr>
              <a:xfrm>
                <a:off x="7356949" y="5619045"/>
                <a:ext cx="1186679" cy="338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 smtClean="0">
                    <a:solidFill>
                      <a:schemeClr val="bg1"/>
                    </a:solidFill>
                  </a:rPr>
                  <a:t>Total</a:t>
                </a:r>
                <a:endParaRPr lang="zh-CN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 rot="16200000">
                <a:off x="8011939" y="4735458"/>
                <a:ext cx="430887" cy="663625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1600" b="1" dirty="0" smtClean="0"/>
                  <a:t>5.25%</a:t>
                </a:r>
                <a:endParaRPr lang="zh-CN" altLang="en-US" sz="1600" b="1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6900"/>
                    </a14:imgEffect>
                    <a14:imgEffect>
                      <a14:saturation sa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06"/>
            <a:ext cx="9144000" cy="687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-14906"/>
            <a:ext cx="9144000" cy="68729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89701" y="235878"/>
            <a:ext cx="4076475" cy="384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8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PLASTIC INDUSTRY IN CHINA</a:t>
            </a:r>
            <a:endParaRPr lang="en-US" altLang="zh-CN" sz="1800" b="1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5093" r="10644" b="6540"/>
          <a:stretch>
            <a:fillRect/>
          </a:stretch>
        </p:blipFill>
        <p:spPr bwMode="auto">
          <a:xfrm>
            <a:off x="169632" y="44624"/>
            <a:ext cx="714790" cy="70467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507365" y="836712"/>
            <a:ext cx="8129270" cy="685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algn="ctr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Distribution of Plastic Production in China</a:t>
            </a:r>
            <a:endParaRPr lang="en-US" altLang="zh-CN" b="1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对象 2"/>
          <p:cNvGraphicFramePr/>
          <p:nvPr/>
        </p:nvGraphicFramePr>
        <p:xfrm>
          <a:off x="1009650" y="1631950"/>
          <a:ext cx="6988175" cy="5026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4" imgW="6159500" imgH="4464050" progId="Paint.Picture">
                  <p:embed/>
                </p:oleObj>
              </mc:Choice>
              <mc:Fallback>
                <p:oleObj name="" r:id="rId4" imgW="6159500" imgH="446405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9650" y="1631950"/>
                        <a:ext cx="6988175" cy="5026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组合 42"/>
          <p:cNvGrpSpPr/>
          <p:nvPr/>
        </p:nvGrpSpPr>
        <p:grpSpPr>
          <a:xfrm>
            <a:off x="1080135" y="5397500"/>
            <a:ext cx="323215" cy="1103630"/>
            <a:chOff x="1701" y="8246"/>
            <a:chExt cx="566" cy="2105"/>
          </a:xfrm>
        </p:grpSpPr>
        <p:sp>
          <p:nvSpPr>
            <p:cNvPr id="12" name="矩形 11"/>
            <p:cNvSpPr>
              <a:spLocks noChangeAspect="1"/>
            </p:cNvSpPr>
            <p:nvPr/>
          </p:nvSpPr>
          <p:spPr>
            <a:xfrm>
              <a:off x="1701" y="9961"/>
              <a:ext cx="567" cy="390"/>
            </a:xfrm>
            <a:prstGeom prst="rect">
              <a:avLst/>
            </a:prstGeom>
            <a:solidFill>
              <a:srgbClr val="006D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矩形 28"/>
            <p:cNvSpPr>
              <a:spLocks noChangeAspect="1"/>
            </p:cNvSpPr>
            <p:nvPr/>
          </p:nvSpPr>
          <p:spPr>
            <a:xfrm>
              <a:off x="1701" y="9618"/>
              <a:ext cx="567" cy="390"/>
            </a:xfrm>
            <a:prstGeom prst="rect">
              <a:avLst/>
            </a:prstGeom>
            <a:solidFill>
              <a:srgbClr val="31A3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矩形 29"/>
            <p:cNvSpPr>
              <a:spLocks noChangeAspect="1"/>
            </p:cNvSpPr>
            <p:nvPr/>
          </p:nvSpPr>
          <p:spPr>
            <a:xfrm>
              <a:off x="1701" y="8932"/>
              <a:ext cx="567" cy="390"/>
            </a:xfrm>
            <a:prstGeom prst="rect">
              <a:avLst/>
            </a:prstGeom>
            <a:solidFill>
              <a:srgbClr val="A1D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矩形 32"/>
            <p:cNvSpPr>
              <a:spLocks noChangeAspect="1"/>
            </p:cNvSpPr>
            <p:nvPr/>
          </p:nvSpPr>
          <p:spPr>
            <a:xfrm>
              <a:off x="1701" y="8589"/>
              <a:ext cx="567" cy="390"/>
            </a:xfrm>
            <a:prstGeom prst="rect">
              <a:avLst/>
            </a:prstGeom>
            <a:solidFill>
              <a:srgbClr val="C7E9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矩形 33"/>
            <p:cNvSpPr>
              <a:spLocks noChangeAspect="1"/>
            </p:cNvSpPr>
            <p:nvPr/>
          </p:nvSpPr>
          <p:spPr>
            <a:xfrm>
              <a:off x="1701" y="8246"/>
              <a:ext cx="567" cy="390"/>
            </a:xfrm>
            <a:prstGeom prst="rect">
              <a:avLst/>
            </a:prstGeom>
            <a:solidFill>
              <a:srgbClr val="EDF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矩形 34"/>
            <p:cNvSpPr>
              <a:spLocks noChangeAspect="1"/>
            </p:cNvSpPr>
            <p:nvPr/>
          </p:nvSpPr>
          <p:spPr>
            <a:xfrm>
              <a:off x="1701" y="9275"/>
              <a:ext cx="567" cy="390"/>
            </a:xfrm>
            <a:prstGeom prst="rect">
              <a:avLst/>
            </a:prstGeom>
            <a:solidFill>
              <a:srgbClr val="74C4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1351915" y="5412105"/>
            <a:ext cx="105854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N &lt; 0.3 MT</a:t>
            </a:r>
            <a:r>
              <a:rPr lang="en-US" altLang="zh-CN" sz="8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zh-CN" sz="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351915" y="5595620"/>
            <a:ext cx="149415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0.3 MT ≤</a:t>
            </a:r>
            <a:r>
              <a:rPr lang="en-US" altLang="zh-CN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 N &lt; 0.7 MT</a:t>
            </a:r>
            <a:endParaRPr lang="en-US" altLang="zh-CN" sz="800" b="1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351915" y="5779135"/>
            <a:ext cx="149415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0.7 MT ≤</a:t>
            </a:r>
            <a:r>
              <a:rPr lang="en-US" altLang="zh-CN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 N &lt; 1.5</a:t>
            </a:r>
            <a:r>
              <a:rPr lang="en-US" altLang="zh-CN" sz="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MT</a:t>
            </a:r>
            <a:endParaRPr lang="en-US" altLang="zh-CN" sz="800" b="1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351915" y="5962650"/>
            <a:ext cx="149415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1.5 MT ≤</a:t>
            </a:r>
            <a:r>
              <a:rPr lang="en-US" altLang="zh-CN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 N &lt; 3.0 MT</a:t>
            </a:r>
            <a:endParaRPr lang="en-US" altLang="zh-CN" sz="800" b="1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351915" y="6155690"/>
            <a:ext cx="149415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3.0 MT ≤</a:t>
            </a:r>
            <a:r>
              <a:rPr lang="en-US" altLang="zh-CN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 N &lt; 4.5 M</a:t>
            </a:r>
            <a:r>
              <a:rPr lang="en-US" altLang="zh-CN" sz="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</a:t>
            </a:r>
            <a:endParaRPr lang="en-US" altLang="zh-CN" sz="800" b="1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351915" y="6329680"/>
            <a:ext cx="149415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 b="1">
                <a:latin typeface="Times New Roman" panose="02020603050405020304" pitchFamily="18" charset="0"/>
                <a:cs typeface="Times New Roman" panose="02020603050405020304" pitchFamily="18" charset="0"/>
              </a:rPr>
              <a:t>N ≥ 4.5</a:t>
            </a:r>
            <a:r>
              <a:rPr lang="en-US" altLang="zh-CN" sz="8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MT</a:t>
            </a:r>
            <a:endParaRPr lang="en-US" altLang="zh-CN" sz="800" b="1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6900"/>
                    </a14:imgEffect>
                    <a14:imgEffect>
                      <a14:saturation sa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06"/>
            <a:ext cx="9144000" cy="687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-14906"/>
            <a:ext cx="9144000" cy="68729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89701" y="235878"/>
            <a:ext cx="4076475" cy="384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8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PLASTIC INDUSTRY IN CHINA</a:t>
            </a:r>
            <a:endParaRPr lang="en-US" altLang="zh-CN" sz="1800" b="1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5093" r="10644" b="6540"/>
          <a:stretch>
            <a:fillRect/>
          </a:stretch>
        </p:blipFill>
        <p:spPr bwMode="auto">
          <a:xfrm>
            <a:off x="169632" y="44624"/>
            <a:ext cx="714790" cy="70467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3" name="f950138e-cf15-484c-bc86-8ca9b1a05b4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224036" y="4594596"/>
            <a:ext cx="7228284" cy="2002756"/>
            <a:chOff x="1277144" y="2582863"/>
            <a:chExt cx="9637713" cy="1692276"/>
          </a:xfrm>
        </p:grpSpPr>
        <p:sp>
          <p:nvSpPr>
            <p:cNvPr id="694" name="ïS1iḍé"/>
            <p:cNvSpPr/>
            <p:nvPr/>
          </p:nvSpPr>
          <p:spPr bwMode="auto">
            <a:xfrm>
              <a:off x="1277144" y="4108451"/>
              <a:ext cx="9637713" cy="1666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95" name="íśļîḋe"/>
            <p:cNvSpPr/>
            <p:nvPr/>
          </p:nvSpPr>
          <p:spPr bwMode="auto">
            <a:xfrm>
              <a:off x="2259807" y="2851151"/>
              <a:ext cx="1609725" cy="1397000"/>
            </a:xfrm>
            <a:custGeom>
              <a:avLst/>
              <a:gdLst>
                <a:gd name="T0" fmla="*/ 19 w 290"/>
                <a:gd name="T1" fmla="*/ 60 h 250"/>
                <a:gd name="T2" fmla="*/ 202 w 290"/>
                <a:gd name="T3" fmla="*/ 4 h 250"/>
                <a:gd name="T4" fmla="*/ 214 w 290"/>
                <a:gd name="T5" fmla="*/ 73 h 250"/>
                <a:gd name="T6" fmla="*/ 274 w 290"/>
                <a:gd name="T7" fmla="*/ 24 h 250"/>
                <a:gd name="T8" fmla="*/ 290 w 290"/>
                <a:gd name="T9" fmla="*/ 249 h 250"/>
                <a:gd name="T10" fmla="*/ 195 w 290"/>
                <a:gd name="T11" fmla="*/ 240 h 250"/>
                <a:gd name="T12" fmla="*/ 38 w 290"/>
                <a:gd name="T13" fmla="*/ 241 h 250"/>
                <a:gd name="T14" fmla="*/ 0 w 290"/>
                <a:gd name="T15" fmla="*/ 250 h 250"/>
                <a:gd name="T16" fmla="*/ 91 w 290"/>
                <a:gd name="T17" fmla="*/ 248 h 250"/>
                <a:gd name="T18" fmla="*/ 76 w 290"/>
                <a:gd name="T19" fmla="*/ 204 h 250"/>
                <a:gd name="T20" fmla="*/ 136 w 290"/>
                <a:gd name="T21" fmla="*/ 248 h 250"/>
                <a:gd name="T22" fmla="*/ 152 w 290"/>
                <a:gd name="T23" fmla="*/ 202 h 250"/>
                <a:gd name="T24" fmla="*/ 136 w 290"/>
                <a:gd name="T25" fmla="*/ 248 h 250"/>
                <a:gd name="T26" fmla="*/ 131 w 290"/>
                <a:gd name="T27" fmla="*/ 225 h 250"/>
                <a:gd name="T28" fmla="*/ 116 w 290"/>
                <a:gd name="T29" fmla="*/ 225 h 250"/>
                <a:gd name="T30" fmla="*/ 111 w 290"/>
                <a:gd name="T31" fmla="*/ 248 h 250"/>
                <a:gd name="T32" fmla="*/ 96 w 290"/>
                <a:gd name="T33" fmla="*/ 203 h 250"/>
                <a:gd name="T34" fmla="*/ 88 w 290"/>
                <a:gd name="T35" fmla="*/ 169 h 250"/>
                <a:gd name="T36" fmla="*/ 106 w 290"/>
                <a:gd name="T37" fmla="*/ 168 h 250"/>
                <a:gd name="T38" fmla="*/ 87 w 290"/>
                <a:gd name="T39" fmla="*/ 95 h 250"/>
                <a:gd name="T40" fmla="*/ 87 w 290"/>
                <a:gd name="T41" fmla="*/ 73 h 250"/>
                <a:gd name="T42" fmla="*/ 79 w 290"/>
                <a:gd name="T43" fmla="*/ 97 h 250"/>
                <a:gd name="T44" fmla="*/ 115 w 290"/>
                <a:gd name="T45" fmla="*/ 67 h 250"/>
                <a:gd name="T46" fmla="*/ 134 w 290"/>
                <a:gd name="T47" fmla="*/ 63 h 250"/>
                <a:gd name="T48" fmla="*/ 144 w 290"/>
                <a:gd name="T49" fmla="*/ 85 h 250"/>
                <a:gd name="T50" fmla="*/ 144 w 290"/>
                <a:gd name="T51" fmla="*/ 60 h 250"/>
                <a:gd name="T52" fmla="*/ 106 w 290"/>
                <a:gd name="T53" fmla="*/ 125 h 250"/>
                <a:gd name="T54" fmla="*/ 63 w 290"/>
                <a:gd name="T55" fmla="*/ 109 h 250"/>
                <a:gd name="T56" fmla="*/ 79 w 290"/>
                <a:gd name="T57" fmla="*/ 107 h 250"/>
                <a:gd name="T58" fmla="*/ 115 w 290"/>
                <a:gd name="T59" fmla="*/ 123 h 250"/>
                <a:gd name="T60" fmla="*/ 115 w 290"/>
                <a:gd name="T61" fmla="*/ 100 h 250"/>
                <a:gd name="T62" fmla="*/ 166 w 290"/>
                <a:gd name="T63" fmla="*/ 116 h 250"/>
                <a:gd name="T64" fmla="*/ 88 w 290"/>
                <a:gd name="T65" fmla="*/ 138 h 250"/>
                <a:gd name="T66" fmla="*/ 106 w 290"/>
                <a:gd name="T67" fmla="*/ 135 h 250"/>
                <a:gd name="T68" fmla="*/ 63 w 290"/>
                <a:gd name="T69" fmla="*/ 162 h 250"/>
                <a:gd name="T70" fmla="*/ 63 w 290"/>
                <a:gd name="T71" fmla="*/ 141 h 250"/>
                <a:gd name="T72" fmla="*/ 134 w 290"/>
                <a:gd name="T73" fmla="*/ 156 h 250"/>
                <a:gd name="T74" fmla="*/ 144 w 290"/>
                <a:gd name="T75" fmla="*/ 131 h 250"/>
                <a:gd name="T76" fmla="*/ 166 w 290"/>
                <a:gd name="T77" fmla="*/ 128 h 250"/>
                <a:gd name="T78" fmla="*/ 63 w 290"/>
                <a:gd name="T79" fmla="*/ 192 h 250"/>
                <a:gd name="T80" fmla="*/ 63 w 290"/>
                <a:gd name="T81" fmla="*/ 171 h 250"/>
                <a:gd name="T82" fmla="*/ 135 w 290"/>
                <a:gd name="T83" fmla="*/ 190 h 250"/>
                <a:gd name="T84" fmla="*/ 144 w 290"/>
                <a:gd name="T85" fmla="*/ 165 h 250"/>
                <a:gd name="T86" fmla="*/ 166 w 290"/>
                <a:gd name="T87" fmla="*/ 164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0" h="250">
                  <a:moveTo>
                    <a:pt x="0" y="231"/>
                  </a:moveTo>
                  <a:cubicBezTo>
                    <a:pt x="19" y="231"/>
                    <a:pt x="19" y="231"/>
                    <a:pt x="19" y="231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02" y="4"/>
                    <a:pt x="202" y="4"/>
                    <a:pt x="202" y="4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13"/>
                    <a:pt x="214" y="13"/>
                    <a:pt x="214" y="13"/>
                  </a:cubicBezTo>
                  <a:cubicBezTo>
                    <a:pt x="214" y="73"/>
                    <a:pt x="214" y="73"/>
                    <a:pt x="214" y="73"/>
                  </a:cubicBezTo>
                  <a:cubicBezTo>
                    <a:pt x="224" y="73"/>
                    <a:pt x="224" y="73"/>
                    <a:pt x="224" y="73"/>
                  </a:cubicBezTo>
                  <a:cubicBezTo>
                    <a:pt x="224" y="4"/>
                    <a:pt x="224" y="4"/>
                    <a:pt x="224" y="4"/>
                  </a:cubicBezTo>
                  <a:cubicBezTo>
                    <a:pt x="274" y="24"/>
                    <a:pt x="274" y="24"/>
                    <a:pt x="274" y="24"/>
                  </a:cubicBezTo>
                  <a:cubicBezTo>
                    <a:pt x="274" y="231"/>
                    <a:pt x="274" y="231"/>
                    <a:pt x="274" y="231"/>
                  </a:cubicBezTo>
                  <a:cubicBezTo>
                    <a:pt x="290" y="231"/>
                    <a:pt x="290" y="231"/>
                    <a:pt x="290" y="231"/>
                  </a:cubicBezTo>
                  <a:cubicBezTo>
                    <a:pt x="290" y="249"/>
                    <a:pt x="290" y="249"/>
                    <a:pt x="290" y="249"/>
                  </a:cubicBezTo>
                  <a:cubicBezTo>
                    <a:pt x="205" y="249"/>
                    <a:pt x="205" y="249"/>
                    <a:pt x="205" y="249"/>
                  </a:cubicBezTo>
                  <a:cubicBezTo>
                    <a:pt x="195" y="249"/>
                    <a:pt x="195" y="249"/>
                    <a:pt x="195" y="249"/>
                  </a:cubicBezTo>
                  <a:cubicBezTo>
                    <a:pt x="195" y="240"/>
                    <a:pt x="195" y="240"/>
                    <a:pt x="195" y="240"/>
                  </a:cubicBezTo>
                  <a:cubicBezTo>
                    <a:pt x="195" y="25"/>
                    <a:pt x="195" y="25"/>
                    <a:pt x="195" y="25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8" y="241"/>
                    <a:pt x="38" y="241"/>
                    <a:pt x="38" y="241"/>
                  </a:cubicBezTo>
                  <a:cubicBezTo>
                    <a:pt x="38" y="250"/>
                    <a:pt x="38" y="250"/>
                    <a:pt x="38" y="250"/>
                  </a:cubicBezTo>
                  <a:cubicBezTo>
                    <a:pt x="28" y="250"/>
                    <a:pt x="28" y="250"/>
                    <a:pt x="28" y="250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0" y="231"/>
                    <a:pt x="0" y="231"/>
                    <a:pt x="0" y="231"/>
                  </a:cubicBezTo>
                  <a:close/>
                  <a:moveTo>
                    <a:pt x="76" y="248"/>
                  </a:moveTo>
                  <a:cubicBezTo>
                    <a:pt x="81" y="248"/>
                    <a:pt x="86" y="248"/>
                    <a:pt x="91" y="248"/>
                  </a:cubicBezTo>
                  <a:cubicBezTo>
                    <a:pt x="91" y="241"/>
                    <a:pt x="91" y="233"/>
                    <a:pt x="91" y="226"/>
                  </a:cubicBezTo>
                  <a:cubicBezTo>
                    <a:pt x="91" y="218"/>
                    <a:pt x="91" y="211"/>
                    <a:pt x="91" y="204"/>
                  </a:cubicBezTo>
                  <a:cubicBezTo>
                    <a:pt x="86" y="204"/>
                    <a:pt x="81" y="204"/>
                    <a:pt x="76" y="204"/>
                  </a:cubicBezTo>
                  <a:cubicBezTo>
                    <a:pt x="76" y="211"/>
                    <a:pt x="76" y="219"/>
                    <a:pt x="76" y="226"/>
                  </a:cubicBezTo>
                  <a:cubicBezTo>
                    <a:pt x="76" y="233"/>
                    <a:pt x="76" y="241"/>
                    <a:pt x="76" y="248"/>
                  </a:cubicBezTo>
                  <a:close/>
                  <a:moveTo>
                    <a:pt x="136" y="248"/>
                  </a:moveTo>
                  <a:cubicBezTo>
                    <a:pt x="141" y="248"/>
                    <a:pt x="146" y="248"/>
                    <a:pt x="152" y="248"/>
                  </a:cubicBezTo>
                  <a:cubicBezTo>
                    <a:pt x="152" y="240"/>
                    <a:pt x="152" y="233"/>
                    <a:pt x="152" y="225"/>
                  </a:cubicBezTo>
                  <a:cubicBezTo>
                    <a:pt x="152" y="217"/>
                    <a:pt x="152" y="210"/>
                    <a:pt x="152" y="202"/>
                  </a:cubicBezTo>
                  <a:cubicBezTo>
                    <a:pt x="146" y="202"/>
                    <a:pt x="141" y="202"/>
                    <a:pt x="136" y="202"/>
                  </a:cubicBezTo>
                  <a:cubicBezTo>
                    <a:pt x="136" y="210"/>
                    <a:pt x="136" y="218"/>
                    <a:pt x="136" y="225"/>
                  </a:cubicBezTo>
                  <a:cubicBezTo>
                    <a:pt x="136" y="233"/>
                    <a:pt x="136" y="240"/>
                    <a:pt x="136" y="248"/>
                  </a:cubicBezTo>
                  <a:close/>
                  <a:moveTo>
                    <a:pt x="116" y="248"/>
                  </a:moveTo>
                  <a:cubicBezTo>
                    <a:pt x="121" y="248"/>
                    <a:pt x="126" y="248"/>
                    <a:pt x="131" y="248"/>
                  </a:cubicBezTo>
                  <a:cubicBezTo>
                    <a:pt x="131" y="240"/>
                    <a:pt x="131" y="233"/>
                    <a:pt x="131" y="225"/>
                  </a:cubicBezTo>
                  <a:cubicBezTo>
                    <a:pt x="131" y="218"/>
                    <a:pt x="131" y="210"/>
                    <a:pt x="131" y="203"/>
                  </a:cubicBezTo>
                  <a:cubicBezTo>
                    <a:pt x="126" y="203"/>
                    <a:pt x="121" y="203"/>
                    <a:pt x="116" y="203"/>
                  </a:cubicBezTo>
                  <a:cubicBezTo>
                    <a:pt x="116" y="210"/>
                    <a:pt x="116" y="218"/>
                    <a:pt x="116" y="225"/>
                  </a:cubicBezTo>
                  <a:cubicBezTo>
                    <a:pt x="116" y="233"/>
                    <a:pt x="116" y="240"/>
                    <a:pt x="116" y="248"/>
                  </a:cubicBezTo>
                  <a:close/>
                  <a:moveTo>
                    <a:pt x="96" y="248"/>
                  </a:moveTo>
                  <a:cubicBezTo>
                    <a:pt x="101" y="248"/>
                    <a:pt x="106" y="248"/>
                    <a:pt x="111" y="248"/>
                  </a:cubicBezTo>
                  <a:cubicBezTo>
                    <a:pt x="111" y="241"/>
                    <a:pt x="111" y="233"/>
                    <a:pt x="111" y="226"/>
                  </a:cubicBezTo>
                  <a:cubicBezTo>
                    <a:pt x="111" y="218"/>
                    <a:pt x="111" y="211"/>
                    <a:pt x="111" y="203"/>
                  </a:cubicBezTo>
                  <a:cubicBezTo>
                    <a:pt x="106" y="203"/>
                    <a:pt x="101" y="203"/>
                    <a:pt x="96" y="203"/>
                  </a:cubicBezTo>
                  <a:cubicBezTo>
                    <a:pt x="96" y="211"/>
                    <a:pt x="96" y="218"/>
                    <a:pt x="96" y="226"/>
                  </a:cubicBezTo>
                  <a:cubicBezTo>
                    <a:pt x="96" y="233"/>
                    <a:pt x="96" y="241"/>
                    <a:pt x="96" y="248"/>
                  </a:cubicBezTo>
                  <a:close/>
                  <a:moveTo>
                    <a:pt x="88" y="169"/>
                  </a:moveTo>
                  <a:cubicBezTo>
                    <a:pt x="88" y="177"/>
                    <a:pt x="88" y="184"/>
                    <a:pt x="88" y="191"/>
                  </a:cubicBezTo>
                  <a:cubicBezTo>
                    <a:pt x="94" y="191"/>
                    <a:pt x="100" y="191"/>
                    <a:pt x="106" y="191"/>
                  </a:cubicBezTo>
                  <a:cubicBezTo>
                    <a:pt x="106" y="183"/>
                    <a:pt x="106" y="176"/>
                    <a:pt x="106" y="168"/>
                  </a:cubicBezTo>
                  <a:cubicBezTo>
                    <a:pt x="100" y="168"/>
                    <a:pt x="94" y="169"/>
                    <a:pt x="88" y="169"/>
                  </a:cubicBezTo>
                  <a:close/>
                  <a:moveTo>
                    <a:pt x="87" y="73"/>
                  </a:moveTo>
                  <a:cubicBezTo>
                    <a:pt x="87" y="81"/>
                    <a:pt x="87" y="88"/>
                    <a:pt x="87" y="95"/>
                  </a:cubicBezTo>
                  <a:cubicBezTo>
                    <a:pt x="93" y="94"/>
                    <a:pt x="99" y="93"/>
                    <a:pt x="106" y="92"/>
                  </a:cubicBezTo>
                  <a:cubicBezTo>
                    <a:pt x="106" y="84"/>
                    <a:pt x="106" y="77"/>
                    <a:pt x="105" y="69"/>
                  </a:cubicBezTo>
                  <a:cubicBezTo>
                    <a:pt x="99" y="71"/>
                    <a:pt x="93" y="72"/>
                    <a:pt x="87" y="73"/>
                  </a:cubicBezTo>
                  <a:close/>
                  <a:moveTo>
                    <a:pt x="62" y="79"/>
                  </a:moveTo>
                  <a:cubicBezTo>
                    <a:pt x="62" y="86"/>
                    <a:pt x="62" y="93"/>
                    <a:pt x="62" y="100"/>
                  </a:cubicBezTo>
                  <a:cubicBezTo>
                    <a:pt x="68" y="99"/>
                    <a:pt x="73" y="98"/>
                    <a:pt x="79" y="97"/>
                  </a:cubicBezTo>
                  <a:cubicBezTo>
                    <a:pt x="79" y="90"/>
                    <a:pt x="79" y="82"/>
                    <a:pt x="79" y="75"/>
                  </a:cubicBezTo>
                  <a:cubicBezTo>
                    <a:pt x="73" y="76"/>
                    <a:pt x="68" y="78"/>
                    <a:pt x="62" y="79"/>
                  </a:cubicBezTo>
                  <a:close/>
                  <a:moveTo>
                    <a:pt x="115" y="67"/>
                  </a:moveTo>
                  <a:cubicBezTo>
                    <a:pt x="115" y="75"/>
                    <a:pt x="115" y="83"/>
                    <a:pt x="115" y="90"/>
                  </a:cubicBezTo>
                  <a:cubicBezTo>
                    <a:pt x="121" y="89"/>
                    <a:pt x="128" y="88"/>
                    <a:pt x="134" y="86"/>
                  </a:cubicBezTo>
                  <a:cubicBezTo>
                    <a:pt x="134" y="79"/>
                    <a:pt x="134" y="71"/>
                    <a:pt x="134" y="63"/>
                  </a:cubicBezTo>
                  <a:cubicBezTo>
                    <a:pt x="128" y="64"/>
                    <a:pt x="121" y="66"/>
                    <a:pt x="115" y="67"/>
                  </a:cubicBezTo>
                  <a:close/>
                  <a:moveTo>
                    <a:pt x="144" y="60"/>
                  </a:moveTo>
                  <a:cubicBezTo>
                    <a:pt x="144" y="69"/>
                    <a:pt x="144" y="77"/>
                    <a:pt x="144" y="85"/>
                  </a:cubicBezTo>
                  <a:cubicBezTo>
                    <a:pt x="151" y="83"/>
                    <a:pt x="159" y="82"/>
                    <a:pt x="166" y="80"/>
                  </a:cubicBezTo>
                  <a:cubicBezTo>
                    <a:pt x="166" y="72"/>
                    <a:pt x="166" y="64"/>
                    <a:pt x="166" y="56"/>
                  </a:cubicBezTo>
                  <a:cubicBezTo>
                    <a:pt x="159" y="57"/>
                    <a:pt x="151" y="59"/>
                    <a:pt x="144" y="60"/>
                  </a:cubicBezTo>
                  <a:close/>
                  <a:moveTo>
                    <a:pt x="87" y="105"/>
                  </a:moveTo>
                  <a:cubicBezTo>
                    <a:pt x="87" y="112"/>
                    <a:pt x="88" y="120"/>
                    <a:pt x="88" y="127"/>
                  </a:cubicBezTo>
                  <a:cubicBezTo>
                    <a:pt x="93" y="126"/>
                    <a:pt x="99" y="125"/>
                    <a:pt x="106" y="125"/>
                  </a:cubicBezTo>
                  <a:cubicBezTo>
                    <a:pt x="106" y="117"/>
                    <a:pt x="106" y="110"/>
                    <a:pt x="106" y="102"/>
                  </a:cubicBezTo>
                  <a:cubicBezTo>
                    <a:pt x="99" y="103"/>
                    <a:pt x="93" y="104"/>
                    <a:pt x="87" y="105"/>
                  </a:cubicBezTo>
                  <a:close/>
                  <a:moveTo>
                    <a:pt x="63" y="109"/>
                  </a:moveTo>
                  <a:cubicBezTo>
                    <a:pt x="63" y="116"/>
                    <a:pt x="63" y="124"/>
                    <a:pt x="63" y="131"/>
                  </a:cubicBezTo>
                  <a:cubicBezTo>
                    <a:pt x="68" y="130"/>
                    <a:pt x="74" y="129"/>
                    <a:pt x="79" y="128"/>
                  </a:cubicBezTo>
                  <a:cubicBezTo>
                    <a:pt x="79" y="121"/>
                    <a:pt x="79" y="114"/>
                    <a:pt x="79" y="107"/>
                  </a:cubicBezTo>
                  <a:cubicBezTo>
                    <a:pt x="74" y="108"/>
                    <a:pt x="68" y="108"/>
                    <a:pt x="63" y="109"/>
                  </a:cubicBezTo>
                  <a:close/>
                  <a:moveTo>
                    <a:pt x="115" y="100"/>
                  </a:moveTo>
                  <a:cubicBezTo>
                    <a:pt x="115" y="108"/>
                    <a:pt x="115" y="116"/>
                    <a:pt x="115" y="123"/>
                  </a:cubicBezTo>
                  <a:cubicBezTo>
                    <a:pt x="121" y="123"/>
                    <a:pt x="128" y="122"/>
                    <a:pt x="134" y="121"/>
                  </a:cubicBezTo>
                  <a:cubicBezTo>
                    <a:pt x="134" y="113"/>
                    <a:pt x="134" y="105"/>
                    <a:pt x="134" y="97"/>
                  </a:cubicBezTo>
                  <a:cubicBezTo>
                    <a:pt x="128" y="98"/>
                    <a:pt x="121" y="99"/>
                    <a:pt x="115" y="100"/>
                  </a:cubicBezTo>
                  <a:close/>
                  <a:moveTo>
                    <a:pt x="144" y="95"/>
                  </a:moveTo>
                  <a:cubicBezTo>
                    <a:pt x="144" y="103"/>
                    <a:pt x="144" y="111"/>
                    <a:pt x="144" y="119"/>
                  </a:cubicBezTo>
                  <a:cubicBezTo>
                    <a:pt x="151" y="118"/>
                    <a:pt x="159" y="117"/>
                    <a:pt x="166" y="116"/>
                  </a:cubicBezTo>
                  <a:cubicBezTo>
                    <a:pt x="166" y="108"/>
                    <a:pt x="166" y="100"/>
                    <a:pt x="166" y="92"/>
                  </a:cubicBezTo>
                  <a:cubicBezTo>
                    <a:pt x="159" y="93"/>
                    <a:pt x="151" y="94"/>
                    <a:pt x="144" y="95"/>
                  </a:cubicBezTo>
                  <a:close/>
                  <a:moveTo>
                    <a:pt x="88" y="138"/>
                  </a:moveTo>
                  <a:cubicBezTo>
                    <a:pt x="88" y="145"/>
                    <a:pt x="88" y="152"/>
                    <a:pt x="88" y="160"/>
                  </a:cubicBezTo>
                  <a:cubicBezTo>
                    <a:pt x="94" y="159"/>
                    <a:pt x="100" y="159"/>
                    <a:pt x="106" y="158"/>
                  </a:cubicBezTo>
                  <a:cubicBezTo>
                    <a:pt x="106" y="150"/>
                    <a:pt x="106" y="143"/>
                    <a:pt x="106" y="135"/>
                  </a:cubicBezTo>
                  <a:cubicBezTo>
                    <a:pt x="100" y="136"/>
                    <a:pt x="93" y="137"/>
                    <a:pt x="88" y="138"/>
                  </a:cubicBezTo>
                  <a:close/>
                  <a:moveTo>
                    <a:pt x="63" y="141"/>
                  </a:moveTo>
                  <a:cubicBezTo>
                    <a:pt x="63" y="148"/>
                    <a:pt x="63" y="155"/>
                    <a:pt x="63" y="162"/>
                  </a:cubicBezTo>
                  <a:cubicBezTo>
                    <a:pt x="68" y="161"/>
                    <a:pt x="74" y="161"/>
                    <a:pt x="79" y="160"/>
                  </a:cubicBezTo>
                  <a:cubicBezTo>
                    <a:pt x="79" y="153"/>
                    <a:pt x="79" y="146"/>
                    <a:pt x="79" y="139"/>
                  </a:cubicBezTo>
                  <a:cubicBezTo>
                    <a:pt x="74" y="139"/>
                    <a:pt x="68" y="140"/>
                    <a:pt x="63" y="141"/>
                  </a:cubicBezTo>
                  <a:close/>
                  <a:moveTo>
                    <a:pt x="115" y="134"/>
                  </a:moveTo>
                  <a:cubicBezTo>
                    <a:pt x="115" y="142"/>
                    <a:pt x="115" y="150"/>
                    <a:pt x="115" y="157"/>
                  </a:cubicBezTo>
                  <a:cubicBezTo>
                    <a:pt x="121" y="157"/>
                    <a:pt x="128" y="156"/>
                    <a:pt x="134" y="156"/>
                  </a:cubicBezTo>
                  <a:cubicBezTo>
                    <a:pt x="134" y="148"/>
                    <a:pt x="134" y="140"/>
                    <a:pt x="134" y="132"/>
                  </a:cubicBezTo>
                  <a:cubicBezTo>
                    <a:pt x="128" y="133"/>
                    <a:pt x="121" y="134"/>
                    <a:pt x="115" y="134"/>
                  </a:cubicBezTo>
                  <a:close/>
                  <a:moveTo>
                    <a:pt x="144" y="131"/>
                  </a:moveTo>
                  <a:cubicBezTo>
                    <a:pt x="144" y="139"/>
                    <a:pt x="144" y="147"/>
                    <a:pt x="144" y="155"/>
                  </a:cubicBezTo>
                  <a:cubicBezTo>
                    <a:pt x="151" y="154"/>
                    <a:pt x="159" y="154"/>
                    <a:pt x="166" y="153"/>
                  </a:cubicBezTo>
                  <a:cubicBezTo>
                    <a:pt x="166" y="145"/>
                    <a:pt x="166" y="136"/>
                    <a:pt x="166" y="128"/>
                  </a:cubicBezTo>
                  <a:cubicBezTo>
                    <a:pt x="159" y="129"/>
                    <a:pt x="151" y="130"/>
                    <a:pt x="144" y="131"/>
                  </a:cubicBezTo>
                  <a:close/>
                  <a:moveTo>
                    <a:pt x="63" y="171"/>
                  </a:moveTo>
                  <a:cubicBezTo>
                    <a:pt x="63" y="178"/>
                    <a:pt x="63" y="185"/>
                    <a:pt x="63" y="192"/>
                  </a:cubicBezTo>
                  <a:cubicBezTo>
                    <a:pt x="68" y="192"/>
                    <a:pt x="74" y="192"/>
                    <a:pt x="80" y="191"/>
                  </a:cubicBezTo>
                  <a:cubicBezTo>
                    <a:pt x="79" y="184"/>
                    <a:pt x="79" y="177"/>
                    <a:pt x="79" y="170"/>
                  </a:cubicBezTo>
                  <a:cubicBezTo>
                    <a:pt x="74" y="170"/>
                    <a:pt x="68" y="171"/>
                    <a:pt x="63" y="171"/>
                  </a:cubicBezTo>
                  <a:close/>
                  <a:moveTo>
                    <a:pt x="115" y="167"/>
                  </a:moveTo>
                  <a:cubicBezTo>
                    <a:pt x="115" y="175"/>
                    <a:pt x="115" y="183"/>
                    <a:pt x="115" y="190"/>
                  </a:cubicBezTo>
                  <a:cubicBezTo>
                    <a:pt x="121" y="190"/>
                    <a:pt x="128" y="190"/>
                    <a:pt x="135" y="190"/>
                  </a:cubicBezTo>
                  <a:cubicBezTo>
                    <a:pt x="135" y="182"/>
                    <a:pt x="135" y="174"/>
                    <a:pt x="135" y="166"/>
                  </a:cubicBezTo>
                  <a:cubicBezTo>
                    <a:pt x="128" y="167"/>
                    <a:pt x="121" y="167"/>
                    <a:pt x="115" y="167"/>
                  </a:cubicBezTo>
                  <a:close/>
                  <a:moveTo>
                    <a:pt x="144" y="165"/>
                  </a:moveTo>
                  <a:cubicBezTo>
                    <a:pt x="144" y="173"/>
                    <a:pt x="144" y="181"/>
                    <a:pt x="144" y="189"/>
                  </a:cubicBezTo>
                  <a:cubicBezTo>
                    <a:pt x="151" y="189"/>
                    <a:pt x="159" y="189"/>
                    <a:pt x="166" y="189"/>
                  </a:cubicBezTo>
                  <a:cubicBezTo>
                    <a:pt x="166" y="180"/>
                    <a:pt x="166" y="172"/>
                    <a:pt x="166" y="164"/>
                  </a:cubicBezTo>
                  <a:cubicBezTo>
                    <a:pt x="159" y="164"/>
                    <a:pt x="151" y="165"/>
                    <a:pt x="144" y="165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92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96" name="iṥḷîḑè"/>
            <p:cNvSpPr/>
            <p:nvPr/>
          </p:nvSpPr>
          <p:spPr bwMode="auto">
            <a:xfrm>
              <a:off x="3896519" y="2689226"/>
              <a:ext cx="1582738" cy="1563688"/>
            </a:xfrm>
            <a:custGeom>
              <a:avLst/>
              <a:gdLst>
                <a:gd name="T0" fmla="*/ 184 w 285"/>
                <a:gd name="T1" fmla="*/ 94 h 280"/>
                <a:gd name="T2" fmla="*/ 216 w 285"/>
                <a:gd name="T3" fmla="*/ 108 h 280"/>
                <a:gd name="T4" fmla="*/ 244 w 285"/>
                <a:gd name="T5" fmla="*/ 0 h 280"/>
                <a:gd name="T6" fmla="*/ 159 w 285"/>
                <a:gd name="T7" fmla="*/ 45 h 280"/>
                <a:gd name="T8" fmla="*/ 132 w 285"/>
                <a:gd name="T9" fmla="*/ 146 h 280"/>
                <a:gd name="T10" fmla="*/ 120 w 285"/>
                <a:gd name="T11" fmla="*/ 146 h 280"/>
                <a:gd name="T12" fmla="*/ 72 w 285"/>
                <a:gd name="T13" fmla="*/ 128 h 280"/>
                <a:gd name="T14" fmla="*/ 28 w 285"/>
                <a:gd name="T15" fmla="*/ 81 h 280"/>
                <a:gd name="T16" fmla="*/ 28 w 285"/>
                <a:gd name="T17" fmla="*/ 96 h 280"/>
                <a:gd name="T18" fmla="*/ 72 w 285"/>
                <a:gd name="T19" fmla="*/ 146 h 280"/>
                <a:gd name="T20" fmla="*/ 28 w 285"/>
                <a:gd name="T21" fmla="*/ 146 h 280"/>
                <a:gd name="T22" fmla="*/ 72 w 285"/>
                <a:gd name="T23" fmla="*/ 193 h 280"/>
                <a:gd name="T24" fmla="*/ 28 w 285"/>
                <a:gd name="T25" fmla="*/ 210 h 280"/>
                <a:gd name="T26" fmla="*/ 28 w 285"/>
                <a:gd name="T27" fmla="*/ 225 h 280"/>
                <a:gd name="T28" fmla="*/ 72 w 285"/>
                <a:gd name="T29" fmla="*/ 242 h 280"/>
                <a:gd name="T30" fmla="*/ 28 w 285"/>
                <a:gd name="T31" fmla="*/ 242 h 280"/>
                <a:gd name="T32" fmla="*/ 274 w 285"/>
                <a:gd name="T33" fmla="*/ 86 h 280"/>
                <a:gd name="T34" fmla="*/ 235 w 285"/>
                <a:gd name="T35" fmla="*/ 51 h 280"/>
                <a:gd name="T36" fmla="*/ 235 w 285"/>
                <a:gd name="T37" fmla="*/ 62 h 280"/>
                <a:gd name="T38" fmla="*/ 274 w 285"/>
                <a:gd name="T39" fmla="*/ 99 h 280"/>
                <a:gd name="T40" fmla="*/ 235 w 285"/>
                <a:gd name="T41" fmla="*/ 99 h 280"/>
                <a:gd name="T42" fmla="*/ 274 w 285"/>
                <a:gd name="T43" fmla="*/ 133 h 280"/>
                <a:gd name="T44" fmla="*/ 235 w 285"/>
                <a:gd name="T45" fmla="*/ 146 h 280"/>
                <a:gd name="T46" fmla="*/ 235 w 285"/>
                <a:gd name="T47" fmla="*/ 157 h 280"/>
                <a:gd name="T48" fmla="*/ 274 w 285"/>
                <a:gd name="T49" fmla="*/ 170 h 280"/>
                <a:gd name="T50" fmla="*/ 235 w 285"/>
                <a:gd name="T51" fmla="*/ 170 h 280"/>
                <a:gd name="T52" fmla="*/ 198 w 285"/>
                <a:gd name="T53" fmla="*/ 267 h 280"/>
                <a:gd name="T54" fmla="*/ 175 w 285"/>
                <a:gd name="T55" fmla="*/ 254 h 280"/>
                <a:gd name="T56" fmla="*/ 175 w 285"/>
                <a:gd name="T57" fmla="*/ 267 h 280"/>
                <a:gd name="T58" fmla="*/ 198 w 285"/>
                <a:gd name="T59" fmla="*/ 236 h 280"/>
                <a:gd name="T60" fmla="*/ 188 w 285"/>
                <a:gd name="T61" fmla="*/ 236 h 280"/>
                <a:gd name="T62" fmla="*/ 198 w 285"/>
                <a:gd name="T63" fmla="*/ 230 h 280"/>
                <a:gd name="T64" fmla="*/ 175 w 285"/>
                <a:gd name="T65" fmla="*/ 236 h 280"/>
                <a:gd name="T66" fmla="*/ 175 w 285"/>
                <a:gd name="T67" fmla="*/ 250 h 280"/>
                <a:gd name="T68" fmla="*/ 184 w 285"/>
                <a:gd name="T69" fmla="*/ 217 h 280"/>
                <a:gd name="T70" fmla="*/ 175 w 285"/>
                <a:gd name="T71" fmla="*/ 217 h 280"/>
                <a:gd name="T72" fmla="*/ 132 w 285"/>
                <a:gd name="T73" fmla="*/ 264 h 280"/>
                <a:gd name="T74" fmla="*/ 120 w 285"/>
                <a:gd name="T75" fmla="*/ 221 h 280"/>
                <a:gd name="T76" fmla="*/ 120 w 285"/>
                <a:gd name="T77" fmla="*/ 239 h 280"/>
                <a:gd name="T78" fmla="*/ 132 w 285"/>
                <a:gd name="T79" fmla="*/ 197 h 280"/>
                <a:gd name="T80" fmla="*/ 120 w 285"/>
                <a:gd name="T81" fmla="*/ 197 h 280"/>
                <a:gd name="T82" fmla="*/ 132 w 285"/>
                <a:gd name="T83" fmla="*/ 190 h 280"/>
                <a:gd name="T84" fmla="*/ 181 w 285"/>
                <a:gd name="T85" fmla="*/ 146 h 280"/>
                <a:gd name="T86" fmla="*/ 181 w 285"/>
                <a:gd name="T87" fmla="*/ 165 h 280"/>
                <a:gd name="T88" fmla="*/ 173 w 285"/>
                <a:gd name="T89" fmla="*/ 146 h 280"/>
                <a:gd name="T90" fmla="*/ 161 w 285"/>
                <a:gd name="T91" fmla="*/ 146 h 280"/>
                <a:gd name="T92" fmla="*/ 153 w 285"/>
                <a:gd name="T93" fmla="*/ 165 h 280"/>
                <a:gd name="T94" fmla="*/ 0 w 285"/>
                <a:gd name="T95" fmla="*/ 280 h 280"/>
                <a:gd name="T96" fmla="*/ 87 w 285"/>
                <a:gd name="T97" fmla="*/ 60 h 280"/>
                <a:gd name="T98" fmla="*/ 54 w 285"/>
                <a:gd name="T99" fmla="*/ 60 h 280"/>
                <a:gd name="T100" fmla="*/ 166 w 285"/>
                <a:gd name="T101" fmla="*/ 207 h 280"/>
                <a:gd name="T102" fmla="*/ 226 w 285"/>
                <a:gd name="T103" fmla="*/ 207 h 280"/>
                <a:gd name="T104" fmla="*/ 238 w 285"/>
                <a:gd name="T105" fmla="*/ 280 h 280"/>
                <a:gd name="T106" fmla="*/ 223 w 285"/>
                <a:gd name="T107" fmla="*/ 36 h 280"/>
                <a:gd name="T108" fmla="*/ 139 w 285"/>
                <a:gd name="T109" fmla="*/ 75 h 280"/>
                <a:gd name="T110" fmla="*/ 195 w 285"/>
                <a:gd name="T111" fmla="*/ 105 h 280"/>
                <a:gd name="T112" fmla="*/ 206 w 285"/>
                <a:gd name="T113" fmla="*/ 194 h 280"/>
                <a:gd name="T114" fmla="*/ 106 w 285"/>
                <a:gd name="T115" fmla="*/ 280 h 280"/>
                <a:gd name="T116" fmla="*/ 119 w 285"/>
                <a:gd name="T117" fmla="*/ 105 h 280"/>
                <a:gd name="T118" fmla="*/ 96 w 285"/>
                <a:gd name="T119" fmla="*/ 31 h 280"/>
                <a:gd name="T120" fmla="*/ 109 w 285"/>
                <a:gd name="T121" fmla="*/ 97 h 280"/>
                <a:gd name="T122" fmla="*/ 96 w 285"/>
                <a:gd name="T123" fmla="*/ 3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5" h="280">
                  <a:moveTo>
                    <a:pt x="160" y="67"/>
                  </a:moveTo>
                  <a:cubicBezTo>
                    <a:pt x="184" y="67"/>
                    <a:pt x="184" y="67"/>
                    <a:pt x="184" y="67"/>
                  </a:cubicBezTo>
                  <a:cubicBezTo>
                    <a:pt x="184" y="94"/>
                    <a:pt x="184" y="94"/>
                    <a:pt x="184" y="94"/>
                  </a:cubicBezTo>
                  <a:cubicBezTo>
                    <a:pt x="201" y="94"/>
                    <a:pt x="201" y="94"/>
                    <a:pt x="201" y="94"/>
                  </a:cubicBezTo>
                  <a:cubicBezTo>
                    <a:pt x="201" y="108"/>
                    <a:pt x="201" y="108"/>
                    <a:pt x="201" y="108"/>
                  </a:cubicBezTo>
                  <a:cubicBezTo>
                    <a:pt x="216" y="108"/>
                    <a:pt x="216" y="108"/>
                    <a:pt x="216" y="108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44" y="16"/>
                    <a:pt x="244" y="16"/>
                    <a:pt x="244" y="16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3" y="45"/>
                    <a:pt x="173" y="45"/>
                    <a:pt x="173" y="45"/>
                  </a:cubicBezTo>
                  <a:cubicBezTo>
                    <a:pt x="159" y="45"/>
                    <a:pt x="159" y="45"/>
                    <a:pt x="159" y="45"/>
                  </a:cubicBezTo>
                  <a:cubicBezTo>
                    <a:pt x="160" y="67"/>
                    <a:pt x="160" y="67"/>
                    <a:pt x="160" y="67"/>
                  </a:cubicBezTo>
                  <a:close/>
                  <a:moveTo>
                    <a:pt x="120" y="146"/>
                  </a:moveTo>
                  <a:cubicBezTo>
                    <a:pt x="132" y="146"/>
                    <a:pt x="132" y="146"/>
                    <a:pt x="132" y="146"/>
                  </a:cubicBezTo>
                  <a:cubicBezTo>
                    <a:pt x="132" y="165"/>
                    <a:pt x="132" y="165"/>
                    <a:pt x="132" y="165"/>
                  </a:cubicBezTo>
                  <a:cubicBezTo>
                    <a:pt x="120" y="165"/>
                    <a:pt x="120" y="165"/>
                    <a:pt x="120" y="165"/>
                  </a:cubicBezTo>
                  <a:cubicBezTo>
                    <a:pt x="120" y="146"/>
                    <a:pt x="120" y="146"/>
                    <a:pt x="120" y="146"/>
                  </a:cubicBezTo>
                  <a:close/>
                  <a:moveTo>
                    <a:pt x="28" y="114"/>
                  </a:moveTo>
                  <a:cubicBezTo>
                    <a:pt x="43" y="114"/>
                    <a:pt x="57" y="114"/>
                    <a:pt x="72" y="114"/>
                  </a:cubicBezTo>
                  <a:cubicBezTo>
                    <a:pt x="72" y="118"/>
                    <a:pt x="72" y="123"/>
                    <a:pt x="72" y="128"/>
                  </a:cubicBezTo>
                  <a:cubicBezTo>
                    <a:pt x="57" y="128"/>
                    <a:pt x="43" y="128"/>
                    <a:pt x="28" y="128"/>
                  </a:cubicBezTo>
                  <a:cubicBezTo>
                    <a:pt x="28" y="123"/>
                    <a:pt x="28" y="118"/>
                    <a:pt x="28" y="114"/>
                  </a:cubicBezTo>
                  <a:close/>
                  <a:moveTo>
                    <a:pt x="28" y="81"/>
                  </a:moveTo>
                  <a:cubicBezTo>
                    <a:pt x="72" y="81"/>
                    <a:pt x="72" y="81"/>
                    <a:pt x="72" y="81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8" y="81"/>
                    <a:pt x="28" y="81"/>
                    <a:pt x="28" y="81"/>
                  </a:cubicBezTo>
                  <a:close/>
                  <a:moveTo>
                    <a:pt x="28" y="146"/>
                  </a:moveTo>
                  <a:cubicBezTo>
                    <a:pt x="43" y="146"/>
                    <a:pt x="57" y="146"/>
                    <a:pt x="72" y="146"/>
                  </a:cubicBezTo>
                  <a:cubicBezTo>
                    <a:pt x="72" y="151"/>
                    <a:pt x="72" y="156"/>
                    <a:pt x="72" y="160"/>
                  </a:cubicBezTo>
                  <a:cubicBezTo>
                    <a:pt x="57" y="160"/>
                    <a:pt x="43" y="160"/>
                    <a:pt x="28" y="160"/>
                  </a:cubicBezTo>
                  <a:cubicBezTo>
                    <a:pt x="28" y="156"/>
                    <a:pt x="28" y="151"/>
                    <a:pt x="28" y="146"/>
                  </a:cubicBezTo>
                  <a:close/>
                  <a:moveTo>
                    <a:pt x="28" y="178"/>
                  </a:moveTo>
                  <a:cubicBezTo>
                    <a:pt x="43" y="178"/>
                    <a:pt x="57" y="178"/>
                    <a:pt x="72" y="178"/>
                  </a:cubicBezTo>
                  <a:cubicBezTo>
                    <a:pt x="72" y="183"/>
                    <a:pt x="72" y="188"/>
                    <a:pt x="72" y="193"/>
                  </a:cubicBezTo>
                  <a:cubicBezTo>
                    <a:pt x="57" y="193"/>
                    <a:pt x="43" y="193"/>
                    <a:pt x="28" y="193"/>
                  </a:cubicBezTo>
                  <a:cubicBezTo>
                    <a:pt x="28" y="188"/>
                    <a:pt x="28" y="183"/>
                    <a:pt x="28" y="178"/>
                  </a:cubicBezTo>
                  <a:close/>
                  <a:moveTo>
                    <a:pt x="28" y="210"/>
                  </a:moveTo>
                  <a:cubicBezTo>
                    <a:pt x="43" y="210"/>
                    <a:pt x="57" y="210"/>
                    <a:pt x="72" y="210"/>
                  </a:cubicBezTo>
                  <a:cubicBezTo>
                    <a:pt x="72" y="215"/>
                    <a:pt x="72" y="220"/>
                    <a:pt x="72" y="225"/>
                  </a:cubicBezTo>
                  <a:cubicBezTo>
                    <a:pt x="57" y="225"/>
                    <a:pt x="43" y="225"/>
                    <a:pt x="28" y="225"/>
                  </a:cubicBezTo>
                  <a:cubicBezTo>
                    <a:pt x="28" y="220"/>
                    <a:pt x="28" y="215"/>
                    <a:pt x="28" y="210"/>
                  </a:cubicBezTo>
                  <a:close/>
                  <a:moveTo>
                    <a:pt x="28" y="242"/>
                  </a:moveTo>
                  <a:cubicBezTo>
                    <a:pt x="72" y="242"/>
                    <a:pt x="72" y="242"/>
                    <a:pt x="72" y="242"/>
                  </a:cubicBezTo>
                  <a:cubicBezTo>
                    <a:pt x="72" y="257"/>
                    <a:pt x="72" y="257"/>
                    <a:pt x="72" y="257"/>
                  </a:cubicBezTo>
                  <a:cubicBezTo>
                    <a:pt x="28" y="257"/>
                    <a:pt x="28" y="257"/>
                    <a:pt x="28" y="257"/>
                  </a:cubicBezTo>
                  <a:cubicBezTo>
                    <a:pt x="28" y="242"/>
                    <a:pt x="28" y="242"/>
                    <a:pt x="28" y="242"/>
                  </a:cubicBezTo>
                  <a:close/>
                  <a:moveTo>
                    <a:pt x="235" y="75"/>
                  </a:moveTo>
                  <a:cubicBezTo>
                    <a:pt x="248" y="75"/>
                    <a:pt x="261" y="75"/>
                    <a:pt x="274" y="75"/>
                  </a:cubicBezTo>
                  <a:cubicBezTo>
                    <a:pt x="274" y="79"/>
                    <a:pt x="274" y="82"/>
                    <a:pt x="274" y="86"/>
                  </a:cubicBezTo>
                  <a:cubicBezTo>
                    <a:pt x="261" y="86"/>
                    <a:pt x="248" y="86"/>
                    <a:pt x="235" y="86"/>
                  </a:cubicBezTo>
                  <a:cubicBezTo>
                    <a:pt x="235" y="82"/>
                    <a:pt x="235" y="79"/>
                    <a:pt x="235" y="75"/>
                  </a:cubicBezTo>
                  <a:close/>
                  <a:moveTo>
                    <a:pt x="235" y="51"/>
                  </a:moveTo>
                  <a:cubicBezTo>
                    <a:pt x="274" y="51"/>
                    <a:pt x="274" y="51"/>
                    <a:pt x="274" y="51"/>
                  </a:cubicBezTo>
                  <a:cubicBezTo>
                    <a:pt x="274" y="62"/>
                    <a:pt x="274" y="62"/>
                    <a:pt x="274" y="62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5" y="51"/>
                    <a:pt x="235" y="51"/>
                    <a:pt x="235" y="51"/>
                  </a:cubicBezTo>
                  <a:close/>
                  <a:moveTo>
                    <a:pt x="235" y="99"/>
                  </a:moveTo>
                  <a:cubicBezTo>
                    <a:pt x="248" y="99"/>
                    <a:pt x="261" y="99"/>
                    <a:pt x="274" y="99"/>
                  </a:cubicBezTo>
                  <a:cubicBezTo>
                    <a:pt x="274" y="102"/>
                    <a:pt x="274" y="106"/>
                    <a:pt x="274" y="110"/>
                  </a:cubicBezTo>
                  <a:cubicBezTo>
                    <a:pt x="261" y="110"/>
                    <a:pt x="248" y="110"/>
                    <a:pt x="235" y="110"/>
                  </a:cubicBezTo>
                  <a:cubicBezTo>
                    <a:pt x="235" y="106"/>
                    <a:pt x="235" y="102"/>
                    <a:pt x="235" y="99"/>
                  </a:cubicBezTo>
                  <a:close/>
                  <a:moveTo>
                    <a:pt x="235" y="122"/>
                  </a:moveTo>
                  <a:cubicBezTo>
                    <a:pt x="248" y="122"/>
                    <a:pt x="261" y="122"/>
                    <a:pt x="274" y="122"/>
                  </a:cubicBezTo>
                  <a:cubicBezTo>
                    <a:pt x="274" y="126"/>
                    <a:pt x="274" y="130"/>
                    <a:pt x="274" y="133"/>
                  </a:cubicBezTo>
                  <a:cubicBezTo>
                    <a:pt x="261" y="133"/>
                    <a:pt x="248" y="133"/>
                    <a:pt x="235" y="133"/>
                  </a:cubicBezTo>
                  <a:cubicBezTo>
                    <a:pt x="235" y="130"/>
                    <a:pt x="235" y="126"/>
                    <a:pt x="235" y="122"/>
                  </a:cubicBezTo>
                  <a:close/>
                  <a:moveTo>
                    <a:pt x="235" y="146"/>
                  </a:moveTo>
                  <a:cubicBezTo>
                    <a:pt x="248" y="146"/>
                    <a:pt x="261" y="146"/>
                    <a:pt x="274" y="146"/>
                  </a:cubicBezTo>
                  <a:cubicBezTo>
                    <a:pt x="274" y="150"/>
                    <a:pt x="274" y="153"/>
                    <a:pt x="274" y="157"/>
                  </a:cubicBezTo>
                  <a:cubicBezTo>
                    <a:pt x="261" y="157"/>
                    <a:pt x="248" y="157"/>
                    <a:pt x="235" y="157"/>
                  </a:cubicBezTo>
                  <a:cubicBezTo>
                    <a:pt x="235" y="153"/>
                    <a:pt x="235" y="150"/>
                    <a:pt x="235" y="146"/>
                  </a:cubicBezTo>
                  <a:close/>
                  <a:moveTo>
                    <a:pt x="235" y="170"/>
                  </a:moveTo>
                  <a:cubicBezTo>
                    <a:pt x="274" y="170"/>
                    <a:pt x="274" y="170"/>
                    <a:pt x="274" y="170"/>
                  </a:cubicBezTo>
                  <a:cubicBezTo>
                    <a:pt x="274" y="181"/>
                    <a:pt x="274" y="181"/>
                    <a:pt x="274" y="181"/>
                  </a:cubicBezTo>
                  <a:cubicBezTo>
                    <a:pt x="235" y="181"/>
                    <a:pt x="235" y="181"/>
                    <a:pt x="235" y="181"/>
                  </a:cubicBezTo>
                  <a:cubicBezTo>
                    <a:pt x="235" y="170"/>
                    <a:pt x="235" y="170"/>
                    <a:pt x="235" y="170"/>
                  </a:cubicBezTo>
                  <a:close/>
                  <a:moveTo>
                    <a:pt x="188" y="254"/>
                  </a:moveTo>
                  <a:cubicBezTo>
                    <a:pt x="198" y="254"/>
                    <a:pt x="198" y="254"/>
                    <a:pt x="198" y="254"/>
                  </a:cubicBezTo>
                  <a:cubicBezTo>
                    <a:pt x="198" y="267"/>
                    <a:pt x="198" y="267"/>
                    <a:pt x="198" y="267"/>
                  </a:cubicBezTo>
                  <a:cubicBezTo>
                    <a:pt x="188" y="267"/>
                    <a:pt x="188" y="267"/>
                    <a:pt x="188" y="267"/>
                  </a:cubicBezTo>
                  <a:cubicBezTo>
                    <a:pt x="188" y="254"/>
                    <a:pt x="188" y="254"/>
                    <a:pt x="188" y="254"/>
                  </a:cubicBezTo>
                  <a:close/>
                  <a:moveTo>
                    <a:pt x="175" y="254"/>
                  </a:moveTo>
                  <a:cubicBezTo>
                    <a:pt x="184" y="254"/>
                    <a:pt x="184" y="254"/>
                    <a:pt x="184" y="254"/>
                  </a:cubicBezTo>
                  <a:cubicBezTo>
                    <a:pt x="184" y="267"/>
                    <a:pt x="184" y="267"/>
                    <a:pt x="184" y="267"/>
                  </a:cubicBezTo>
                  <a:cubicBezTo>
                    <a:pt x="175" y="267"/>
                    <a:pt x="175" y="267"/>
                    <a:pt x="175" y="267"/>
                  </a:cubicBezTo>
                  <a:cubicBezTo>
                    <a:pt x="175" y="254"/>
                    <a:pt x="175" y="254"/>
                    <a:pt x="175" y="254"/>
                  </a:cubicBezTo>
                  <a:close/>
                  <a:moveTo>
                    <a:pt x="188" y="236"/>
                  </a:moveTo>
                  <a:cubicBezTo>
                    <a:pt x="198" y="236"/>
                    <a:pt x="198" y="236"/>
                    <a:pt x="198" y="236"/>
                  </a:cubicBezTo>
                  <a:cubicBezTo>
                    <a:pt x="198" y="250"/>
                    <a:pt x="198" y="250"/>
                    <a:pt x="198" y="250"/>
                  </a:cubicBezTo>
                  <a:cubicBezTo>
                    <a:pt x="188" y="250"/>
                    <a:pt x="188" y="250"/>
                    <a:pt x="188" y="250"/>
                  </a:cubicBezTo>
                  <a:cubicBezTo>
                    <a:pt x="188" y="236"/>
                    <a:pt x="188" y="236"/>
                    <a:pt x="188" y="236"/>
                  </a:cubicBezTo>
                  <a:close/>
                  <a:moveTo>
                    <a:pt x="188" y="217"/>
                  </a:moveTo>
                  <a:cubicBezTo>
                    <a:pt x="198" y="217"/>
                    <a:pt x="198" y="217"/>
                    <a:pt x="198" y="217"/>
                  </a:cubicBezTo>
                  <a:cubicBezTo>
                    <a:pt x="198" y="230"/>
                    <a:pt x="198" y="230"/>
                    <a:pt x="198" y="230"/>
                  </a:cubicBezTo>
                  <a:cubicBezTo>
                    <a:pt x="188" y="230"/>
                    <a:pt x="188" y="230"/>
                    <a:pt x="188" y="230"/>
                  </a:cubicBezTo>
                  <a:cubicBezTo>
                    <a:pt x="188" y="217"/>
                    <a:pt x="188" y="217"/>
                    <a:pt x="188" y="217"/>
                  </a:cubicBezTo>
                  <a:close/>
                  <a:moveTo>
                    <a:pt x="175" y="236"/>
                  </a:moveTo>
                  <a:cubicBezTo>
                    <a:pt x="184" y="236"/>
                    <a:pt x="184" y="236"/>
                    <a:pt x="184" y="236"/>
                  </a:cubicBezTo>
                  <a:cubicBezTo>
                    <a:pt x="184" y="250"/>
                    <a:pt x="184" y="250"/>
                    <a:pt x="184" y="250"/>
                  </a:cubicBezTo>
                  <a:cubicBezTo>
                    <a:pt x="175" y="250"/>
                    <a:pt x="175" y="250"/>
                    <a:pt x="175" y="250"/>
                  </a:cubicBezTo>
                  <a:cubicBezTo>
                    <a:pt x="175" y="236"/>
                    <a:pt x="175" y="236"/>
                    <a:pt x="175" y="236"/>
                  </a:cubicBezTo>
                  <a:close/>
                  <a:moveTo>
                    <a:pt x="175" y="217"/>
                  </a:moveTo>
                  <a:cubicBezTo>
                    <a:pt x="184" y="217"/>
                    <a:pt x="184" y="217"/>
                    <a:pt x="184" y="217"/>
                  </a:cubicBezTo>
                  <a:cubicBezTo>
                    <a:pt x="184" y="230"/>
                    <a:pt x="184" y="230"/>
                    <a:pt x="184" y="230"/>
                  </a:cubicBezTo>
                  <a:cubicBezTo>
                    <a:pt x="175" y="230"/>
                    <a:pt x="175" y="230"/>
                    <a:pt x="175" y="230"/>
                  </a:cubicBezTo>
                  <a:cubicBezTo>
                    <a:pt x="175" y="217"/>
                    <a:pt x="175" y="217"/>
                    <a:pt x="175" y="217"/>
                  </a:cubicBezTo>
                  <a:close/>
                  <a:moveTo>
                    <a:pt x="120" y="246"/>
                  </a:moveTo>
                  <a:cubicBezTo>
                    <a:pt x="132" y="246"/>
                    <a:pt x="132" y="246"/>
                    <a:pt x="132" y="246"/>
                  </a:cubicBezTo>
                  <a:cubicBezTo>
                    <a:pt x="132" y="264"/>
                    <a:pt x="132" y="264"/>
                    <a:pt x="132" y="264"/>
                  </a:cubicBezTo>
                  <a:cubicBezTo>
                    <a:pt x="120" y="264"/>
                    <a:pt x="120" y="264"/>
                    <a:pt x="120" y="264"/>
                  </a:cubicBezTo>
                  <a:cubicBezTo>
                    <a:pt x="120" y="246"/>
                    <a:pt x="120" y="246"/>
                    <a:pt x="120" y="246"/>
                  </a:cubicBezTo>
                  <a:close/>
                  <a:moveTo>
                    <a:pt x="120" y="221"/>
                  </a:moveTo>
                  <a:cubicBezTo>
                    <a:pt x="132" y="221"/>
                    <a:pt x="132" y="221"/>
                    <a:pt x="132" y="221"/>
                  </a:cubicBezTo>
                  <a:cubicBezTo>
                    <a:pt x="132" y="239"/>
                    <a:pt x="132" y="239"/>
                    <a:pt x="132" y="239"/>
                  </a:cubicBezTo>
                  <a:cubicBezTo>
                    <a:pt x="120" y="239"/>
                    <a:pt x="120" y="239"/>
                    <a:pt x="120" y="239"/>
                  </a:cubicBezTo>
                  <a:cubicBezTo>
                    <a:pt x="120" y="221"/>
                    <a:pt x="120" y="221"/>
                    <a:pt x="120" y="221"/>
                  </a:cubicBezTo>
                  <a:close/>
                  <a:moveTo>
                    <a:pt x="120" y="197"/>
                  </a:moveTo>
                  <a:cubicBezTo>
                    <a:pt x="132" y="197"/>
                    <a:pt x="132" y="197"/>
                    <a:pt x="132" y="197"/>
                  </a:cubicBezTo>
                  <a:cubicBezTo>
                    <a:pt x="132" y="215"/>
                    <a:pt x="132" y="215"/>
                    <a:pt x="132" y="215"/>
                  </a:cubicBezTo>
                  <a:cubicBezTo>
                    <a:pt x="120" y="215"/>
                    <a:pt x="120" y="215"/>
                    <a:pt x="120" y="215"/>
                  </a:cubicBezTo>
                  <a:cubicBezTo>
                    <a:pt x="120" y="197"/>
                    <a:pt x="120" y="197"/>
                    <a:pt x="120" y="197"/>
                  </a:cubicBezTo>
                  <a:close/>
                  <a:moveTo>
                    <a:pt x="120" y="171"/>
                  </a:moveTo>
                  <a:cubicBezTo>
                    <a:pt x="132" y="171"/>
                    <a:pt x="132" y="171"/>
                    <a:pt x="132" y="171"/>
                  </a:cubicBezTo>
                  <a:cubicBezTo>
                    <a:pt x="132" y="190"/>
                    <a:pt x="132" y="190"/>
                    <a:pt x="132" y="190"/>
                  </a:cubicBezTo>
                  <a:cubicBezTo>
                    <a:pt x="120" y="190"/>
                    <a:pt x="120" y="190"/>
                    <a:pt x="120" y="190"/>
                  </a:cubicBezTo>
                  <a:cubicBezTo>
                    <a:pt x="120" y="171"/>
                    <a:pt x="120" y="171"/>
                    <a:pt x="120" y="171"/>
                  </a:cubicBezTo>
                  <a:close/>
                  <a:moveTo>
                    <a:pt x="181" y="146"/>
                  </a:moveTo>
                  <a:cubicBezTo>
                    <a:pt x="193" y="146"/>
                    <a:pt x="193" y="146"/>
                    <a:pt x="193" y="146"/>
                  </a:cubicBezTo>
                  <a:cubicBezTo>
                    <a:pt x="193" y="165"/>
                    <a:pt x="193" y="165"/>
                    <a:pt x="193" y="165"/>
                  </a:cubicBezTo>
                  <a:cubicBezTo>
                    <a:pt x="181" y="165"/>
                    <a:pt x="181" y="165"/>
                    <a:pt x="181" y="165"/>
                  </a:cubicBezTo>
                  <a:cubicBezTo>
                    <a:pt x="181" y="146"/>
                    <a:pt x="181" y="146"/>
                    <a:pt x="181" y="146"/>
                  </a:cubicBezTo>
                  <a:close/>
                  <a:moveTo>
                    <a:pt x="161" y="146"/>
                  </a:moveTo>
                  <a:cubicBezTo>
                    <a:pt x="173" y="146"/>
                    <a:pt x="173" y="146"/>
                    <a:pt x="173" y="146"/>
                  </a:cubicBezTo>
                  <a:cubicBezTo>
                    <a:pt x="173" y="165"/>
                    <a:pt x="173" y="165"/>
                    <a:pt x="173" y="165"/>
                  </a:cubicBezTo>
                  <a:cubicBezTo>
                    <a:pt x="161" y="165"/>
                    <a:pt x="161" y="165"/>
                    <a:pt x="161" y="165"/>
                  </a:cubicBezTo>
                  <a:cubicBezTo>
                    <a:pt x="161" y="146"/>
                    <a:pt x="161" y="146"/>
                    <a:pt x="161" y="146"/>
                  </a:cubicBezTo>
                  <a:close/>
                  <a:moveTo>
                    <a:pt x="141" y="146"/>
                  </a:moveTo>
                  <a:cubicBezTo>
                    <a:pt x="153" y="146"/>
                    <a:pt x="153" y="146"/>
                    <a:pt x="153" y="146"/>
                  </a:cubicBezTo>
                  <a:cubicBezTo>
                    <a:pt x="153" y="165"/>
                    <a:pt x="153" y="165"/>
                    <a:pt x="153" y="165"/>
                  </a:cubicBezTo>
                  <a:cubicBezTo>
                    <a:pt x="141" y="165"/>
                    <a:pt x="141" y="165"/>
                    <a:pt x="141" y="165"/>
                  </a:cubicBezTo>
                  <a:cubicBezTo>
                    <a:pt x="141" y="146"/>
                    <a:pt x="141" y="146"/>
                    <a:pt x="141" y="146"/>
                  </a:cubicBezTo>
                  <a:close/>
                  <a:moveTo>
                    <a:pt x="0" y="280"/>
                  </a:moveTo>
                  <a:cubicBezTo>
                    <a:pt x="87" y="280"/>
                    <a:pt x="87" y="280"/>
                    <a:pt x="87" y="280"/>
                  </a:cubicBezTo>
                  <a:cubicBezTo>
                    <a:pt x="87" y="128"/>
                    <a:pt x="87" y="128"/>
                    <a:pt x="87" y="128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7" y="20"/>
                    <a:pt x="87" y="20"/>
                    <a:pt x="87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80"/>
                    <a:pt x="0" y="280"/>
                    <a:pt x="0" y="280"/>
                  </a:cubicBezTo>
                  <a:close/>
                  <a:moveTo>
                    <a:pt x="166" y="207"/>
                  </a:moveTo>
                  <a:cubicBezTo>
                    <a:pt x="166" y="280"/>
                    <a:pt x="166" y="280"/>
                    <a:pt x="166" y="280"/>
                  </a:cubicBezTo>
                  <a:cubicBezTo>
                    <a:pt x="226" y="280"/>
                    <a:pt x="226" y="280"/>
                    <a:pt x="226" y="280"/>
                  </a:cubicBezTo>
                  <a:cubicBezTo>
                    <a:pt x="226" y="207"/>
                    <a:pt x="226" y="207"/>
                    <a:pt x="226" y="207"/>
                  </a:cubicBezTo>
                  <a:cubicBezTo>
                    <a:pt x="166" y="207"/>
                    <a:pt x="166" y="207"/>
                    <a:pt x="166" y="207"/>
                  </a:cubicBezTo>
                  <a:close/>
                  <a:moveTo>
                    <a:pt x="285" y="280"/>
                  </a:moveTo>
                  <a:cubicBezTo>
                    <a:pt x="238" y="280"/>
                    <a:pt x="238" y="280"/>
                    <a:pt x="238" y="280"/>
                  </a:cubicBezTo>
                  <a:cubicBezTo>
                    <a:pt x="238" y="194"/>
                    <a:pt x="238" y="194"/>
                    <a:pt x="238" y="194"/>
                  </a:cubicBezTo>
                  <a:cubicBezTo>
                    <a:pt x="223" y="194"/>
                    <a:pt x="223" y="194"/>
                    <a:pt x="223" y="194"/>
                  </a:cubicBezTo>
                  <a:cubicBezTo>
                    <a:pt x="223" y="36"/>
                    <a:pt x="223" y="36"/>
                    <a:pt x="223" y="36"/>
                  </a:cubicBezTo>
                  <a:cubicBezTo>
                    <a:pt x="285" y="9"/>
                    <a:pt x="285" y="9"/>
                    <a:pt x="285" y="9"/>
                  </a:cubicBezTo>
                  <a:cubicBezTo>
                    <a:pt x="285" y="280"/>
                    <a:pt x="285" y="280"/>
                    <a:pt x="285" y="280"/>
                  </a:cubicBezTo>
                  <a:close/>
                  <a:moveTo>
                    <a:pt x="139" y="75"/>
                  </a:moveTo>
                  <a:cubicBezTo>
                    <a:pt x="175" y="75"/>
                    <a:pt x="175" y="75"/>
                    <a:pt x="175" y="75"/>
                  </a:cubicBezTo>
                  <a:cubicBezTo>
                    <a:pt x="175" y="105"/>
                    <a:pt x="175" y="105"/>
                    <a:pt x="175" y="105"/>
                  </a:cubicBezTo>
                  <a:cubicBezTo>
                    <a:pt x="195" y="105"/>
                    <a:pt x="195" y="105"/>
                    <a:pt x="195" y="105"/>
                  </a:cubicBezTo>
                  <a:cubicBezTo>
                    <a:pt x="195" y="131"/>
                    <a:pt x="195" y="131"/>
                    <a:pt x="195" y="131"/>
                  </a:cubicBezTo>
                  <a:cubicBezTo>
                    <a:pt x="206" y="131"/>
                    <a:pt x="206" y="131"/>
                    <a:pt x="206" y="131"/>
                  </a:cubicBezTo>
                  <a:cubicBezTo>
                    <a:pt x="206" y="194"/>
                    <a:pt x="206" y="194"/>
                    <a:pt x="206" y="194"/>
                  </a:cubicBezTo>
                  <a:cubicBezTo>
                    <a:pt x="153" y="194"/>
                    <a:pt x="153" y="194"/>
                    <a:pt x="153" y="194"/>
                  </a:cubicBezTo>
                  <a:cubicBezTo>
                    <a:pt x="153" y="280"/>
                    <a:pt x="153" y="280"/>
                    <a:pt x="153" y="280"/>
                  </a:cubicBezTo>
                  <a:cubicBezTo>
                    <a:pt x="106" y="280"/>
                    <a:pt x="106" y="280"/>
                    <a:pt x="106" y="280"/>
                  </a:cubicBezTo>
                  <a:cubicBezTo>
                    <a:pt x="106" y="131"/>
                    <a:pt x="106" y="131"/>
                    <a:pt x="106" y="131"/>
                  </a:cubicBezTo>
                  <a:cubicBezTo>
                    <a:pt x="119" y="131"/>
                    <a:pt x="119" y="131"/>
                    <a:pt x="119" y="131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39" y="105"/>
                    <a:pt x="139" y="105"/>
                    <a:pt x="139" y="105"/>
                  </a:cubicBezTo>
                  <a:cubicBezTo>
                    <a:pt x="139" y="75"/>
                    <a:pt x="139" y="75"/>
                    <a:pt x="139" y="75"/>
                  </a:cubicBezTo>
                  <a:close/>
                  <a:moveTo>
                    <a:pt x="96" y="31"/>
                  </a:moveTo>
                  <a:cubicBezTo>
                    <a:pt x="96" y="120"/>
                    <a:pt x="96" y="120"/>
                    <a:pt x="96" y="120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09" y="97"/>
                    <a:pt x="109" y="97"/>
                    <a:pt x="109" y="97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125" y="33"/>
                    <a:pt x="125" y="33"/>
                    <a:pt x="125" y="33"/>
                  </a:cubicBezTo>
                  <a:lnTo>
                    <a:pt x="96" y="3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97" name="iSľîḋè"/>
            <p:cNvSpPr/>
            <p:nvPr/>
          </p:nvSpPr>
          <p:spPr bwMode="auto">
            <a:xfrm>
              <a:off x="5468144" y="2582863"/>
              <a:ext cx="1727200" cy="1658938"/>
            </a:xfrm>
            <a:custGeom>
              <a:avLst/>
              <a:gdLst>
                <a:gd name="T0" fmla="*/ 16 w 311"/>
                <a:gd name="T1" fmla="*/ 260 h 297"/>
                <a:gd name="T2" fmla="*/ 104 w 311"/>
                <a:gd name="T3" fmla="*/ 150 h 297"/>
                <a:gd name="T4" fmla="*/ 99 w 311"/>
                <a:gd name="T5" fmla="*/ 119 h 297"/>
                <a:gd name="T6" fmla="*/ 140 w 311"/>
                <a:gd name="T7" fmla="*/ 52 h 297"/>
                <a:gd name="T8" fmla="*/ 149 w 311"/>
                <a:gd name="T9" fmla="*/ 38 h 297"/>
                <a:gd name="T10" fmla="*/ 154 w 311"/>
                <a:gd name="T11" fmla="*/ 0 h 297"/>
                <a:gd name="T12" fmla="*/ 159 w 311"/>
                <a:gd name="T13" fmla="*/ 38 h 297"/>
                <a:gd name="T14" fmla="*/ 168 w 311"/>
                <a:gd name="T15" fmla="*/ 52 h 297"/>
                <a:gd name="T16" fmla="*/ 210 w 311"/>
                <a:gd name="T17" fmla="*/ 119 h 297"/>
                <a:gd name="T18" fmla="*/ 206 w 311"/>
                <a:gd name="T19" fmla="*/ 150 h 297"/>
                <a:gd name="T20" fmla="*/ 295 w 311"/>
                <a:gd name="T21" fmla="*/ 260 h 297"/>
                <a:gd name="T22" fmla="*/ 311 w 311"/>
                <a:gd name="T23" fmla="*/ 297 h 297"/>
                <a:gd name="T24" fmla="*/ 0 w 311"/>
                <a:gd name="T25" fmla="*/ 260 h 297"/>
                <a:gd name="T26" fmla="*/ 117 w 311"/>
                <a:gd name="T27" fmla="*/ 142 h 297"/>
                <a:gd name="T28" fmla="*/ 128 w 311"/>
                <a:gd name="T29" fmla="*/ 127 h 297"/>
                <a:gd name="T30" fmla="*/ 135 w 311"/>
                <a:gd name="T31" fmla="*/ 127 h 297"/>
                <a:gd name="T32" fmla="*/ 145 w 311"/>
                <a:gd name="T33" fmla="*/ 142 h 297"/>
                <a:gd name="T34" fmla="*/ 135 w 311"/>
                <a:gd name="T35" fmla="*/ 127 h 297"/>
                <a:gd name="T36" fmla="*/ 151 w 311"/>
                <a:gd name="T37" fmla="*/ 142 h 297"/>
                <a:gd name="T38" fmla="*/ 162 w 311"/>
                <a:gd name="T39" fmla="*/ 127 h 297"/>
                <a:gd name="T40" fmla="*/ 168 w 311"/>
                <a:gd name="T41" fmla="*/ 127 h 297"/>
                <a:gd name="T42" fmla="*/ 178 w 311"/>
                <a:gd name="T43" fmla="*/ 142 h 297"/>
                <a:gd name="T44" fmla="*/ 168 w 311"/>
                <a:gd name="T45" fmla="*/ 127 h 297"/>
                <a:gd name="T46" fmla="*/ 185 w 311"/>
                <a:gd name="T47" fmla="*/ 142 h 297"/>
                <a:gd name="T48" fmla="*/ 196 w 311"/>
                <a:gd name="T49" fmla="*/ 127 h 297"/>
                <a:gd name="T50" fmla="*/ 29 w 311"/>
                <a:gd name="T51" fmla="*/ 167 h 297"/>
                <a:gd name="T52" fmla="*/ 48 w 311"/>
                <a:gd name="T53" fmla="*/ 193 h 297"/>
                <a:gd name="T54" fmla="*/ 29 w 311"/>
                <a:gd name="T55" fmla="*/ 167 h 297"/>
                <a:gd name="T56" fmla="*/ 55 w 311"/>
                <a:gd name="T57" fmla="*/ 193 h 297"/>
                <a:gd name="T58" fmla="*/ 73 w 311"/>
                <a:gd name="T59" fmla="*/ 167 h 297"/>
                <a:gd name="T60" fmla="*/ 81 w 311"/>
                <a:gd name="T61" fmla="*/ 167 h 297"/>
                <a:gd name="T62" fmla="*/ 100 w 311"/>
                <a:gd name="T63" fmla="*/ 193 h 297"/>
                <a:gd name="T64" fmla="*/ 81 w 311"/>
                <a:gd name="T65" fmla="*/ 167 h 297"/>
                <a:gd name="T66" fmla="*/ 214 w 311"/>
                <a:gd name="T67" fmla="*/ 193 h 297"/>
                <a:gd name="T68" fmla="*/ 233 w 311"/>
                <a:gd name="T69" fmla="*/ 167 h 297"/>
                <a:gd name="T70" fmla="*/ 240 w 311"/>
                <a:gd name="T71" fmla="*/ 167 h 297"/>
                <a:gd name="T72" fmla="*/ 259 w 311"/>
                <a:gd name="T73" fmla="*/ 193 h 297"/>
                <a:gd name="T74" fmla="*/ 240 w 311"/>
                <a:gd name="T75" fmla="*/ 167 h 297"/>
                <a:gd name="T76" fmla="*/ 267 w 311"/>
                <a:gd name="T77" fmla="*/ 193 h 297"/>
                <a:gd name="T78" fmla="*/ 285 w 311"/>
                <a:gd name="T79" fmla="*/ 167 h 297"/>
                <a:gd name="T80" fmla="*/ 29 w 311"/>
                <a:gd name="T81" fmla="*/ 220 h 297"/>
                <a:gd name="T82" fmla="*/ 48 w 311"/>
                <a:gd name="T83" fmla="*/ 247 h 297"/>
                <a:gd name="T84" fmla="*/ 29 w 311"/>
                <a:gd name="T85" fmla="*/ 220 h 297"/>
                <a:gd name="T86" fmla="*/ 55 w 311"/>
                <a:gd name="T87" fmla="*/ 247 h 297"/>
                <a:gd name="T88" fmla="*/ 73 w 311"/>
                <a:gd name="T89" fmla="*/ 220 h 297"/>
                <a:gd name="T90" fmla="*/ 81 w 311"/>
                <a:gd name="T91" fmla="*/ 220 h 297"/>
                <a:gd name="T92" fmla="*/ 100 w 311"/>
                <a:gd name="T93" fmla="*/ 247 h 297"/>
                <a:gd name="T94" fmla="*/ 81 w 311"/>
                <a:gd name="T95" fmla="*/ 220 h 297"/>
                <a:gd name="T96" fmla="*/ 214 w 311"/>
                <a:gd name="T97" fmla="*/ 247 h 297"/>
                <a:gd name="T98" fmla="*/ 233 w 311"/>
                <a:gd name="T99" fmla="*/ 220 h 297"/>
                <a:gd name="T100" fmla="*/ 240 w 311"/>
                <a:gd name="T101" fmla="*/ 220 h 297"/>
                <a:gd name="T102" fmla="*/ 259 w 311"/>
                <a:gd name="T103" fmla="*/ 247 h 297"/>
                <a:gd name="T104" fmla="*/ 240 w 311"/>
                <a:gd name="T105" fmla="*/ 220 h 297"/>
                <a:gd name="T106" fmla="*/ 267 w 311"/>
                <a:gd name="T107" fmla="*/ 247 h 297"/>
                <a:gd name="T108" fmla="*/ 285 w 311"/>
                <a:gd name="T109" fmla="*/ 22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1" h="297">
                  <a:moveTo>
                    <a:pt x="0" y="260"/>
                  </a:moveTo>
                  <a:cubicBezTo>
                    <a:pt x="16" y="260"/>
                    <a:pt x="16" y="260"/>
                    <a:pt x="16" y="26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04" y="150"/>
                    <a:pt x="104" y="150"/>
                    <a:pt x="104" y="150"/>
                  </a:cubicBezTo>
                  <a:cubicBezTo>
                    <a:pt x="104" y="119"/>
                    <a:pt x="104" y="119"/>
                    <a:pt x="104" y="119"/>
                  </a:cubicBezTo>
                  <a:cubicBezTo>
                    <a:pt x="99" y="119"/>
                    <a:pt x="99" y="119"/>
                    <a:pt x="99" y="119"/>
                  </a:cubicBezTo>
                  <a:cubicBezTo>
                    <a:pt x="101" y="95"/>
                    <a:pt x="118" y="75"/>
                    <a:pt x="140" y="69"/>
                  </a:cubicBezTo>
                  <a:cubicBezTo>
                    <a:pt x="140" y="52"/>
                    <a:pt x="140" y="52"/>
                    <a:pt x="140" y="52"/>
                  </a:cubicBezTo>
                  <a:cubicBezTo>
                    <a:pt x="137" y="52"/>
                    <a:pt x="137" y="52"/>
                    <a:pt x="137" y="52"/>
                  </a:cubicBezTo>
                  <a:cubicBezTo>
                    <a:pt x="138" y="45"/>
                    <a:pt x="143" y="40"/>
                    <a:pt x="149" y="3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9" y="38"/>
                    <a:pt x="159" y="38"/>
                    <a:pt x="159" y="38"/>
                  </a:cubicBezTo>
                  <a:cubicBezTo>
                    <a:pt x="165" y="40"/>
                    <a:pt x="170" y="46"/>
                    <a:pt x="170" y="52"/>
                  </a:cubicBezTo>
                  <a:cubicBezTo>
                    <a:pt x="168" y="52"/>
                    <a:pt x="168" y="52"/>
                    <a:pt x="168" y="52"/>
                  </a:cubicBezTo>
                  <a:cubicBezTo>
                    <a:pt x="168" y="69"/>
                    <a:pt x="168" y="69"/>
                    <a:pt x="168" y="69"/>
                  </a:cubicBezTo>
                  <a:cubicBezTo>
                    <a:pt x="191" y="74"/>
                    <a:pt x="209" y="94"/>
                    <a:pt x="210" y="119"/>
                  </a:cubicBezTo>
                  <a:cubicBezTo>
                    <a:pt x="206" y="119"/>
                    <a:pt x="206" y="119"/>
                    <a:pt x="206" y="119"/>
                  </a:cubicBezTo>
                  <a:cubicBezTo>
                    <a:pt x="206" y="150"/>
                    <a:pt x="206" y="150"/>
                    <a:pt x="206" y="150"/>
                  </a:cubicBezTo>
                  <a:cubicBezTo>
                    <a:pt x="295" y="150"/>
                    <a:pt x="295" y="150"/>
                    <a:pt x="295" y="150"/>
                  </a:cubicBezTo>
                  <a:cubicBezTo>
                    <a:pt x="295" y="260"/>
                    <a:pt x="295" y="260"/>
                    <a:pt x="295" y="260"/>
                  </a:cubicBezTo>
                  <a:cubicBezTo>
                    <a:pt x="311" y="260"/>
                    <a:pt x="311" y="260"/>
                    <a:pt x="311" y="260"/>
                  </a:cubicBezTo>
                  <a:cubicBezTo>
                    <a:pt x="311" y="297"/>
                    <a:pt x="311" y="297"/>
                    <a:pt x="311" y="297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60"/>
                    <a:pt x="0" y="260"/>
                    <a:pt x="0" y="260"/>
                  </a:cubicBezTo>
                  <a:close/>
                  <a:moveTo>
                    <a:pt x="117" y="127"/>
                  </a:moveTo>
                  <a:cubicBezTo>
                    <a:pt x="117" y="142"/>
                    <a:pt x="117" y="142"/>
                    <a:pt x="117" y="142"/>
                  </a:cubicBezTo>
                  <a:cubicBezTo>
                    <a:pt x="128" y="142"/>
                    <a:pt x="128" y="142"/>
                    <a:pt x="128" y="142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17" y="127"/>
                    <a:pt x="117" y="127"/>
                    <a:pt x="117" y="127"/>
                  </a:cubicBezTo>
                  <a:close/>
                  <a:moveTo>
                    <a:pt x="135" y="127"/>
                  </a:moveTo>
                  <a:cubicBezTo>
                    <a:pt x="135" y="142"/>
                    <a:pt x="135" y="142"/>
                    <a:pt x="135" y="142"/>
                  </a:cubicBezTo>
                  <a:cubicBezTo>
                    <a:pt x="145" y="142"/>
                    <a:pt x="145" y="142"/>
                    <a:pt x="145" y="142"/>
                  </a:cubicBezTo>
                  <a:cubicBezTo>
                    <a:pt x="145" y="127"/>
                    <a:pt x="145" y="127"/>
                    <a:pt x="145" y="127"/>
                  </a:cubicBezTo>
                  <a:cubicBezTo>
                    <a:pt x="135" y="127"/>
                    <a:pt x="135" y="127"/>
                    <a:pt x="135" y="127"/>
                  </a:cubicBezTo>
                  <a:close/>
                  <a:moveTo>
                    <a:pt x="151" y="127"/>
                  </a:moveTo>
                  <a:cubicBezTo>
                    <a:pt x="151" y="142"/>
                    <a:pt x="151" y="142"/>
                    <a:pt x="151" y="142"/>
                  </a:cubicBezTo>
                  <a:cubicBezTo>
                    <a:pt x="162" y="142"/>
                    <a:pt x="162" y="142"/>
                    <a:pt x="162" y="142"/>
                  </a:cubicBezTo>
                  <a:cubicBezTo>
                    <a:pt x="162" y="127"/>
                    <a:pt x="162" y="127"/>
                    <a:pt x="162" y="127"/>
                  </a:cubicBezTo>
                  <a:cubicBezTo>
                    <a:pt x="151" y="127"/>
                    <a:pt x="151" y="127"/>
                    <a:pt x="151" y="127"/>
                  </a:cubicBezTo>
                  <a:close/>
                  <a:moveTo>
                    <a:pt x="168" y="127"/>
                  </a:moveTo>
                  <a:cubicBezTo>
                    <a:pt x="168" y="142"/>
                    <a:pt x="168" y="142"/>
                    <a:pt x="168" y="142"/>
                  </a:cubicBezTo>
                  <a:cubicBezTo>
                    <a:pt x="178" y="142"/>
                    <a:pt x="178" y="142"/>
                    <a:pt x="178" y="142"/>
                  </a:cubicBezTo>
                  <a:cubicBezTo>
                    <a:pt x="178" y="127"/>
                    <a:pt x="178" y="127"/>
                    <a:pt x="178" y="127"/>
                  </a:cubicBezTo>
                  <a:cubicBezTo>
                    <a:pt x="168" y="127"/>
                    <a:pt x="168" y="127"/>
                    <a:pt x="168" y="127"/>
                  </a:cubicBezTo>
                  <a:close/>
                  <a:moveTo>
                    <a:pt x="185" y="127"/>
                  </a:moveTo>
                  <a:cubicBezTo>
                    <a:pt x="185" y="142"/>
                    <a:pt x="185" y="142"/>
                    <a:pt x="185" y="142"/>
                  </a:cubicBezTo>
                  <a:cubicBezTo>
                    <a:pt x="196" y="142"/>
                    <a:pt x="196" y="142"/>
                    <a:pt x="196" y="142"/>
                  </a:cubicBezTo>
                  <a:cubicBezTo>
                    <a:pt x="196" y="127"/>
                    <a:pt x="196" y="127"/>
                    <a:pt x="196" y="127"/>
                  </a:cubicBezTo>
                  <a:cubicBezTo>
                    <a:pt x="185" y="127"/>
                    <a:pt x="185" y="127"/>
                    <a:pt x="185" y="127"/>
                  </a:cubicBezTo>
                  <a:close/>
                  <a:moveTo>
                    <a:pt x="29" y="167"/>
                  </a:moveTo>
                  <a:cubicBezTo>
                    <a:pt x="29" y="193"/>
                    <a:pt x="29" y="193"/>
                    <a:pt x="29" y="193"/>
                  </a:cubicBezTo>
                  <a:cubicBezTo>
                    <a:pt x="48" y="193"/>
                    <a:pt x="48" y="193"/>
                    <a:pt x="48" y="193"/>
                  </a:cubicBezTo>
                  <a:cubicBezTo>
                    <a:pt x="48" y="167"/>
                    <a:pt x="48" y="167"/>
                    <a:pt x="48" y="167"/>
                  </a:cubicBezTo>
                  <a:cubicBezTo>
                    <a:pt x="29" y="167"/>
                    <a:pt x="29" y="167"/>
                    <a:pt x="29" y="167"/>
                  </a:cubicBezTo>
                  <a:close/>
                  <a:moveTo>
                    <a:pt x="55" y="167"/>
                  </a:moveTo>
                  <a:cubicBezTo>
                    <a:pt x="55" y="193"/>
                    <a:pt x="55" y="193"/>
                    <a:pt x="55" y="193"/>
                  </a:cubicBezTo>
                  <a:cubicBezTo>
                    <a:pt x="73" y="193"/>
                    <a:pt x="73" y="193"/>
                    <a:pt x="73" y="193"/>
                  </a:cubicBezTo>
                  <a:cubicBezTo>
                    <a:pt x="73" y="167"/>
                    <a:pt x="73" y="167"/>
                    <a:pt x="73" y="167"/>
                  </a:cubicBezTo>
                  <a:cubicBezTo>
                    <a:pt x="55" y="167"/>
                    <a:pt x="55" y="167"/>
                    <a:pt x="55" y="167"/>
                  </a:cubicBezTo>
                  <a:close/>
                  <a:moveTo>
                    <a:pt x="81" y="167"/>
                  </a:moveTo>
                  <a:cubicBezTo>
                    <a:pt x="81" y="193"/>
                    <a:pt x="81" y="193"/>
                    <a:pt x="81" y="193"/>
                  </a:cubicBezTo>
                  <a:cubicBezTo>
                    <a:pt x="100" y="193"/>
                    <a:pt x="100" y="193"/>
                    <a:pt x="100" y="193"/>
                  </a:cubicBezTo>
                  <a:cubicBezTo>
                    <a:pt x="100" y="167"/>
                    <a:pt x="100" y="167"/>
                    <a:pt x="100" y="167"/>
                  </a:cubicBezTo>
                  <a:cubicBezTo>
                    <a:pt x="81" y="167"/>
                    <a:pt x="81" y="167"/>
                    <a:pt x="81" y="167"/>
                  </a:cubicBezTo>
                  <a:close/>
                  <a:moveTo>
                    <a:pt x="214" y="167"/>
                  </a:moveTo>
                  <a:cubicBezTo>
                    <a:pt x="214" y="193"/>
                    <a:pt x="214" y="193"/>
                    <a:pt x="214" y="193"/>
                  </a:cubicBezTo>
                  <a:cubicBezTo>
                    <a:pt x="233" y="193"/>
                    <a:pt x="233" y="193"/>
                    <a:pt x="233" y="193"/>
                  </a:cubicBezTo>
                  <a:cubicBezTo>
                    <a:pt x="233" y="167"/>
                    <a:pt x="233" y="167"/>
                    <a:pt x="233" y="167"/>
                  </a:cubicBezTo>
                  <a:cubicBezTo>
                    <a:pt x="214" y="167"/>
                    <a:pt x="214" y="167"/>
                    <a:pt x="214" y="167"/>
                  </a:cubicBezTo>
                  <a:close/>
                  <a:moveTo>
                    <a:pt x="240" y="167"/>
                  </a:moveTo>
                  <a:cubicBezTo>
                    <a:pt x="240" y="193"/>
                    <a:pt x="240" y="193"/>
                    <a:pt x="240" y="193"/>
                  </a:cubicBezTo>
                  <a:cubicBezTo>
                    <a:pt x="259" y="193"/>
                    <a:pt x="259" y="193"/>
                    <a:pt x="259" y="193"/>
                  </a:cubicBezTo>
                  <a:cubicBezTo>
                    <a:pt x="259" y="167"/>
                    <a:pt x="259" y="167"/>
                    <a:pt x="259" y="167"/>
                  </a:cubicBezTo>
                  <a:cubicBezTo>
                    <a:pt x="240" y="167"/>
                    <a:pt x="240" y="167"/>
                    <a:pt x="240" y="167"/>
                  </a:cubicBezTo>
                  <a:close/>
                  <a:moveTo>
                    <a:pt x="267" y="167"/>
                  </a:moveTo>
                  <a:cubicBezTo>
                    <a:pt x="267" y="193"/>
                    <a:pt x="267" y="193"/>
                    <a:pt x="267" y="193"/>
                  </a:cubicBezTo>
                  <a:cubicBezTo>
                    <a:pt x="285" y="193"/>
                    <a:pt x="285" y="193"/>
                    <a:pt x="285" y="193"/>
                  </a:cubicBezTo>
                  <a:cubicBezTo>
                    <a:pt x="285" y="167"/>
                    <a:pt x="285" y="167"/>
                    <a:pt x="285" y="167"/>
                  </a:cubicBezTo>
                  <a:cubicBezTo>
                    <a:pt x="267" y="167"/>
                    <a:pt x="267" y="167"/>
                    <a:pt x="267" y="167"/>
                  </a:cubicBezTo>
                  <a:close/>
                  <a:moveTo>
                    <a:pt x="29" y="220"/>
                  </a:moveTo>
                  <a:cubicBezTo>
                    <a:pt x="29" y="247"/>
                    <a:pt x="29" y="247"/>
                    <a:pt x="29" y="247"/>
                  </a:cubicBezTo>
                  <a:cubicBezTo>
                    <a:pt x="48" y="247"/>
                    <a:pt x="48" y="247"/>
                    <a:pt x="48" y="247"/>
                  </a:cubicBezTo>
                  <a:cubicBezTo>
                    <a:pt x="48" y="220"/>
                    <a:pt x="48" y="220"/>
                    <a:pt x="48" y="220"/>
                  </a:cubicBezTo>
                  <a:cubicBezTo>
                    <a:pt x="29" y="220"/>
                    <a:pt x="29" y="220"/>
                    <a:pt x="29" y="220"/>
                  </a:cubicBezTo>
                  <a:close/>
                  <a:moveTo>
                    <a:pt x="55" y="220"/>
                  </a:moveTo>
                  <a:cubicBezTo>
                    <a:pt x="55" y="247"/>
                    <a:pt x="55" y="247"/>
                    <a:pt x="55" y="247"/>
                  </a:cubicBezTo>
                  <a:cubicBezTo>
                    <a:pt x="73" y="247"/>
                    <a:pt x="73" y="247"/>
                    <a:pt x="73" y="247"/>
                  </a:cubicBezTo>
                  <a:cubicBezTo>
                    <a:pt x="73" y="220"/>
                    <a:pt x="73" y="220"/>
                    <a:pt x="73" y="220"/>
                  </a:cubicBezTo>
                  <a:cubicBezTo>
                    <a:pt x="55" y="220"/>
                    <a:pt x="55" y="220"/>
                    <a:pt x="55" y="220"/>
                  </a:cubicBezTo>
                  <a:close/>
                  <a:moveTo>
                    <a:pt x="81" y="220"/>
                  </a:moveTo>
                  <a:cubicBezTo>
                    <a:pt x="81" y="247"/>
                    <a:pt x="81" y="247"/>
                    <a:pt x="81" y="247"/>
                  </a:cubicBezTo>
                  <a:cubicBezTo>
                    <a:pt x="100" y="247"/>
                    <a:pt x="100" y="247"/>
                    <a:pt x="100" y="247"/>
                  </a:cubicBezTo>
                  <a:cubicBezTo>
                    <a:pt x="100" y="220"/>
                    <a:pt x="100" y="220"/>
                    <a:pt x="100" y="220"/>
                  </a:cubicBezTo>
                  <a:cubicBezTo>
                    <a:pt x="81" y="220"/>
                    <a:pt x="81" y="220"/>
                    <a:pt x="81" y="220"/>
                  </a:cubicBezTo>
                  <a:close/>
                  <a:moveTo>
                    <a:pt x="214" y="220"/>
                  </a:moveTo>
                  <a:cubicBezTo>
                    <a:pt x="214" y="247"/>
                    <a:pt x="214" y="247"/>
                    <a:pt x="214" y="247"/>
                  </a:cubicBezTo>
                  <a:cubicBezTo>
                    <a:pt x="233" y="247"/>
                    <a:pt x="233" y="247"/>
                    <a:pt x="233" y="247"/>
                  </a:cubicBezTo>
                  <a:cubicBezTo>
                    <a:pt x="233" y="220"/>
                    <a:pt x="233" y="220"/>
                    <a:pt x="233" y="220"/>
                  </a:cubicBezTo>
                  <a:cubicBezTo>
                    <a:pt x="214" y="220"/>
                    <a:pt x="214" y="220"/>
                    <a:pt x="214" y="220"/>
                  </a:cubicBezTo>
                  <a:close/>
                  <a:moveTo>
                    <a:pt x="240" y="220"/>
                  </a:moveTo>
                  <a:cubicBezTo>
                    <a:pt x="240" y="247"/>
                    <a:pt x="240" y="247"/>
                    <a:pt x="240" y="247"/>
                  </a:cubicBezTo>
                  <a:cubicBezTo>
                    <a:pt x="259" y="247"/>
                    <a:pt x="259" y="247"/>
                    <a:pt x="259" y="247"/>
                  </a:cubicBezTo>
                  <a:cubicBezTo>
                    <a:pt x="259" y="220"/>
                    <a:pt x="259" y="220"/>
                    <a:pt x="259" y="220"/>
                  </a:cubicBezTo>
                  <a:cubicBezTo>
                    <a:pt x="240" y="220"/>
                    <a:pt x="240" y="220"/>
                    <a:pt x="240" y="220"/>
                  </a:cubicBezTo>
                  <a:close/>
                  <a:moveTo>
                    <a:pt x="267" y="220"/>
                  </a:moveTo>
                  <a:cubicBezTo>
                    <a:pt x="267" y="247"/>
                    <a:pt x="267" y="247"/>
                    <a:pt x="267" y="247"/>
                  </a:cubicBezTo>
                  <a:cubicBezTo>
                    <a:pt x="285" y="247"/>
                    <a:pt x="285" y="247"/>
                    <a:pt x="285" y="247"/>
                  </a:cubicBezTo>
                  <a:cubicBezTo>
                    <a:pt x="285" y="220"/>
                    <a:pt x="285" y="220"/>
                    <a:pt x="285" y="220"/>
                  </a:cubicBezTo>
                  <a:lnTo>
                    <a:pt x="267" y="22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98" name="i$ľíḑé"/>
            <p:cNvSpPr/>
            <p:nvPr/>
          </p:nvSpPr>
          <p:spPr bwMode="auto">
            <a:xfrm>
              <a:off x="1388269" y="3263901"/>
              <a:ext cx="1120775" cy="933450"/>
            </a:xfrm>
            <a:custGeom>
              <a:avLst/>
              <a:gdLst>
                <a:gd name="T0" fmla="*/ 26 w 202"/>
                <a:gd name="T1" fmla="*/ 167 h 167"/>
                <a:gd name="T2" fmla="*/ 111 w 202"/>
                <a:gd name="T3" fmla="*/ 167 h 167"/>
                <a:gd name="T4" fmla="*/ 111 w 202"/>
                <a:gd name="T5" fmla="*/ 115 h 167"/>
                <a:gd name="T6" fmla="*/ 147 w 202"/>
                <a:gd name="T7" fmla="*/ 115 h 167"/>
                <a:gd name="T8" fmla="*/ 147 w 202"/>
                <a:gd name="T9" fmla="*/ 167 h 167"/>
                <a:gd name="T10" fmla="*/ 176 w 202"/>
                <a:gd name="T11" fmla="*/ 167 h 167"/>
                <a:gd name="T12" fmla="*/ 176 w 202"/>
                <a:gd name="T13" fmla="*/ 102 h 167"/>
                <a:gd name="T14" fmla="*/ 202 w 202"/>
                <a:gd name="T15" fmla="*/ 102 h 167"/>
                <a:gd name="T16" fmla="*/ 162 w 202"/>
                <a:gd name="T17" fmla="*/ 61 h 167"/>
                <a:gd name="T18" fmla="*/ 162 w 202"/>
                <a:gd name="T19" fmla="*/ 30 h 167"/>
                <a:gd name="T20" fmla="*/ 166 w 202"/>
                <a:gd name="T21" fmla="*/ 30 h 167"/>
                <a:gd name="T22" fmla="*/ 166 w 202"/>
                <a:gd name="T23" fmla="*/ 22 h 167"/>
                <a:gd name="T24" fmla="*/ 136 w 202"/>
                <a:gd name="T25" fmla="*/ 22 h 167"/>
                <a:gd name="T26" fmla="*/ 136 w 202"/>
                <a:gd name="T27" fmla="*/ 30 h 167"/>
                <a:gd name="T28" fmla="*/ 140 w 202"/>
                <a:gd name="T29" fmla="*/ 30 h 167"/>
                <a:gd name="T30" fmla="*/ 140 w 202"/>
                <a:gd name="T31" fmla="*/ 40 h 167"/>
                <a:gd name="T32" fmla="*/ 101 w 202"/>
                <a:gd name="T33" fmla="*/ 0 h 167"/>
                <a:gd name="T34" fmla="*/ 51 w 202"/>
                <a:gd name="T35" fmla="*/ 51 h 167"/>
                <a:gd name="T36" fmla="*/ 0 w 202"/>
                <a:gd name="T37" fmla="*/ 102 h 167"/>
                <a:gd name="T38" fmla="*/ 26 w 202"/>
                <a:gd name="T39" fmla="*/ 102 h 167"/>
                <a:gd name="T40" fmla="*/ 26 w 202"/>
                <a:gd name="T41" fmla="*/ 167 h 167"/>
                <a:gd name="T42" fmla="*/ 101 w 202"/>
                <a:gd name="T43" fmla="*/ 49 h 167"/>
                <a:gd name="T44" fmla="*/ 112 w 202"/>
                <a:gd name="T45" fmla="*/ 61 h 167"/>
                <a:gd name="T46" fmla="*/ 101 w 202"/>
                <a:gd name="T47" fmla="*/ 72 h 167"/>
                <a:gd name="T48" fmla="*/ 89 w 202"/>
                <a:gd name="T49" fmla="*/ 61 h 167"/>
                <a:gd name="T50" fmla="*/ 101 w 202"/>
                <a:gd name="T51" fmla="*/ 49 h 167"/>
                <a:gd name="T52" fmla="*/ 54 w 202"/>
                <a:gd name="T53" fmla="*/ 117 h 167"/>
                <a:gd name="T54" fmla="*/ 80 w 202"/>
                <a:gd name="T55" fmla="*/ 117 h 167"/>
                <a:gd name="T56" fmla="*/ 80 w 202"/>
                <a:gd name="T57" fmla="*/ 147 h 167"/>
                <a:gd name="T58" fmla="*/ 54 w 202"/>
                <a:gd name="T59" fmla="*/ 147 h 167"/>
                <a:gd name="T60" fmla="*/ 54 w 202"/>
                <a:gd name="T61" fmla="*/ 11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2" h="167">
                  <a:moveTo>
                    <a:pt x="26" y="167"/>
                  </a:moveTo>
                  <a:cubicBezTo>
                    <a:pt x="111" y="167"/>
                    <a:pt x="111" y="167"/>
                    <a:pt x="111" y="167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67"/>
                    <a:pt x="147" y="167"/>
                    <a:pt x="147" y="167"/>
                  </a:cubicBezTo>
                  <a:cubicBezTo>
                    <a:pt x="176" y="167"/>
                    <a:pt x="176" y="167"/>
                    <a:pt x="176" y="167"/>
                  </a:cubicBezTo>
                  <a:cubicBezTo>
                    <a:pt x="176" y="102"/>
                    <a:pt x="176" y="102"/>
                    <a:pt x="176" y="102"/>
                  </a:cubicBezTo>
                  <a:cubicBezTo>
                    <a:pt x="202" y="102"/>
                    <a:pt x="202" y="102"/>
                    <a:pt x="202" y="102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30"/>
                    <a:pt x="162" y="30"/>
                    <a:pt x="162" y="30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22"/>
                    <a:pt x="166" y="22"/>
                    <a:pt x="166" y="22"/>
                  </a:cubicBezTo>
                  <a:cubicBezTo>
                    <a:pt x="136" y="22"/>
                    <a:pt x="136" y="22"/>
                    <a:pt x="136" y="22"/>
                  </a:cubicBezTo>
                  <a:cubicBezTo>
                    <a:pt x="136" y="30"/>
                    <a:pt x="136" y="30"/>
                    <a:pt x="136" y="30"/>
                  </a:cubicBezTo>
                  <a:cubicBezTo>
                    <a:pt x="140" y="30"/>
                    <a:pt x="140" y="30"/>
                    <a:pt x="140" y="30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6" y="167"/>
                    <a:pt x="26" y="167"/>
                    <a:pt x="26" y="167"/>
                  </a:cubicBezTo>
                  <a:close/>
                  <a:moveTo>
                    <a:pt x="101" y="49"/>
                  </a:moveTo>
                  <a:cubicBezTo>
                    <a:pt x="107" y="49"/>
                    <a:pt x="112" y="54"/>
                    <a:pt x="112" y="61"/>
                  </a:cubicBezTo>
                  <a:cubicBezTo>
                    <a:pt x="112" y="67"/>
                    <a:pt x="107" y="72"/>
                    <a:pt x="101" y="72"/>
                  </a:cubicBezTo>
                  <a:cubicBezTo>
                    <a:pt x="94" y="72"/>
                    <a:pt x="89" y="67"/>
                    <a:pt x="89" y="61"/>
                  </a:cubicBezTo>
                  <a:cubicBezTo>
                    <a:pt x="89" y="54"/>
                    <a:pt x="94" y="49"/>
                    <a:pt x="101" y="49"/>
                  </a:cubicBezTo>
                  <a:close/>
                  <a:moveTo>
                    <a:pt x="54" y="117"/>
                  </a:moveTo>
                  <a:cubicBezTo>
                    <a:pt x="80" y="117"/>
                    <a:pt x="80" y="117"/>
                    <a:pt x="80" y="117"/>
                  </a:cubicBezTo>
                  <a:cubicBezTo>
                    <a:pt x="80" y="147"/>
                    <a:pt x="80" y="147"/>
                    <a:pt x="80" y="147"/>
                  </a:cubicBezTo>
                  <a:cubicBezTo>
                    <a:pt x="54" y="147"/>
                    <a:pt x="54" y="147"/>
                    <a:pt x="54" y="147"/>
                  </a:cubicBezTo>
                  <a:lnTo>
                    <a:pt x="54" y="117"/>
                  </a:lnTo>
                  <a:close/>
                </a:path>
              </a:pathLst>
            </a:custGeom>
            <a:solidFill>
              <a:schemeClr val="bg1">
                <a:lumMod val="65000"/>
                <a:alpha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99" name="íśḻiḋê"/>
            <p:cNvSpPr/>
            <p:nvPr/>
          </p:nvSpPr>
          <p:spPr bwMode="auto">
            <a:xfrm>
              <a:off x="8233569" y="2782888"/>
              <a:ext cx="1471613" cy="1403350"/>
            </a:xfrm>
            <a:custGeom>
              <a:avLst/>
              <a:gdLst>
                <a:gd name="T0" fmla="*/ 56 w 265"/>
                <a:gd name="T1" fmla="*/ 96 h 251"/>
                <a:gd name="T2" fmla="*/ 211 w 265"/>
                <a:gd name="T3" fmla="*/ 250 h 251"/>
                <a:gd name="T4" fmla="*/ 65 w 265"/>
                <a:gd name="T5" fmla="*/ 250 h 251"/>
                <a:gd name="T6" fmla="*/ 144 w 265"/>
                <a:gd name="T7" fmla="*/ 223 h 251"/>
                <a:gd name="T8" fmla="*/ 128 w 265"/>
                <a:gd name="T9" fmla="*/ 251 h 251"/>
                <a:gd name="T10" fmla="*/ 19 w 265"/>
                <a:gd name="T11" fmla="*/ 210 h 251"/>
                <a:gd name="T12" fmla="*/ 19 w 265"/>
                <a:gd name="T13" fmla="*/ 174 h 251"/>
                <a:gd name="T14" fmla="*/ 19 w 265"/>
                <a:gd name="T15" fmla="*/ 139 h 251"/>
                <a:gd name="T16" fmla="*/ 19 w 265"/>
                <a:gd name="T17" fmla="*/ 104 h 251"/>
                <a:gd name="T18" fmla="*/ 19 w 265"/>
                <a:gd name="T19" fmla="*/ 69 h 251"/>
                <a:gd name="T20" fmla="*/ 9 w 265"/>
                <a:gd name="T21" fmla="*/ 37 h 251"/>
                <a:gd name="T22" fmla="*/ 19 w 265"/>
                <a:gd name="T23" fmla="*/ 250 h 251"/>
                <a:gd name="T24" fmla="*/ 19 w 265"/>
                <a:gd name="T25" fmla="*/ 210 h 251"/>
                <a:gd name="T26" fmla="*/ 201 w 265"/>
                <a:gd name="T27" fmla="*/ 84 h 251"/>
                <a:gd name="T28" fmla="*/ 157 w 265"/>
                <a:gd name="T29" fmla="*/ 84 h 251"/>
                <a:gd name="T30" fmla="*/ 175 w 265"/>
                <a:gd name="T31" fmla="*/ 70 h 251"/>
                <a:gd name="T32" fmla="*/ 183 w 265"/>
                <a:gd name="T33" fmla="*/ 70 h 251"/>
                <a:gd name="T34" fmla="*/ 183 w 265"/>
                <a:gd name="T35" fmla="*/ 70 h 251"/>
                <a:gd name="T36" fmla="*/ 201 w 265"/>
                <a:gd name="T37" fmla="*/ 61 h 251"/>
                <a:gd name="T38" fmla="*/ 157 w 265"/>
                <a:gd name="T39" fmla="*/ 61 h 251"/>
                <a:gd name="T40" fmla="*/ 175 w 265"/>
                <a:gd name="T41" fmla="*/ 47 h 251"/>
                <a:gd name="T42" fmla="*/ 183 w 265"/>
                <a:gd name="T43" fmla="*/ 47 h 251"/>
                <a:gd name="T44" fmla="*/ 183 w 265"/>
                <a:gd name="T45" fmla="*/ 47 h 251"/>
                <a:gd name="T46" fmla="*/ 90 w 265"/>
                <a:gd name="T47" fmla="*/ 177 h 251"/>
                <a:gd name="T48" fmla="*/ 181 w 265"/>
                <a:gd name="T49" fmla="*/ 215 h 251"/>
                <a:gd name="T50" fmla="*/ 97 w 265"/>
                <a:gd name="T51" fmla="*/ 215 h 251"/>
                <a:gd name="T52" fmla="*/ 115 w 265"/>
                <a:gd name="T53" fmla="*/ 201 h 251"/>
                <a:gd name="T54" fmla="*/ 115 w 265"/>
                <a:gd name="T55" fmla="*/ 201 h 251"/>
                <a:gd name="T56" fmla="*/ 144 w 265"/>
                <a:gd name="T57" fmla="*/ 201 h 251"/>
                <a:gd name="T58" fmla="*/ 163 w 265"/>
                <a:gd name="T59" fmla="*/ 215 h 251"/>
                <a:gd name="T60" fmla="*/ 79 w 265"/>
                <a:gd name="T61" fmla="*/ 215 h 251"/>
                <a:gd name="T62" fmla="*/ 170 w 265"/>
                <a:gd name="T63" fmla="*/ 177 h 251"/>
                <a:gd name="T64" fmla="*/ 170 w 265"/>
                <a:gd name="T65" fmla="*/ 177 h 251"/>
                <a:gd name="T66" fmla="*/ 108 w 265"/>
                <a:gd name="T67" fmla="*/ 177 h 251"/>
                <a:gd name="T68" fmla="*/ 126 w 265"/>
                <a:gd name="T69" fmla="*/ 192 h 251"/>
                <a:gd name="T70" fmla="*/ 133 w 265"/>
                <a:gd name="T71" fmla="*/ 192 h 251"/>
                <a:gd name="T72" fmla="*/ 152 w 265"/>
                <a:gd name="T73" fmla="*/ 177 h 251"/>
                <a:gd name="T74" fmla="*/ 152 w 265"/>
                <a:gd name="T75" fmla="*/ 177 h 251"/>
                <a:gd name="T76" fmla="*/ 90 w 265"/>
                <a:gd name="T77" fmla="*/ 129 h 251"/>
                <a:gd name="T78" fmla="*/ 181 w 265"/>
                <a:gd name="T79" fmla="*/ 167 h 251"/>
                <a:gd name="T80" fmla="*/ 97 w 265"/>
                <a:gd name="T81" fmla="*/ 167 h 251"/>
                <a:gd name="T82" fmla="*/ 115 w 265"/>
                <a:gd name="T83" fmla="*/ 152 h 251"/>
                <a:gd name="T84" fmla="*/ 115 w 265"/>
                <a:gd name="T85" fmla="*/ 152 h 251"/>
                <a:gd name="T86" fmla="*/ 144 w 265"/>
                <a:gd name="T87" fmla="*/ 152 h 251"/>
                <a:gd name="T88" fmla="*/ 163 w 265"/>
                <a:gd name="T89" fmla="*/ 167 h 251"/>
                <a:gd name="T90" fmla="*/ 79 w 265"/>
                <a:gd name="T91" fmla="*/ 167 h 251"/>
                <a:gd name="T92" fmla="*/ 170 w 265"/>
                <a:gd name="T93" fmla="*/ 129 h 251"/>
                <a:gd name="T94" fmla="*/ 170 w 265"/>
                <a:gd name="T95" fmla="*/ 129 h 251"/>
                <a:gd name="T96" fmla="*/ 108 w 265"/>
                <a:gd name="T97" fmla="*/ 129 h 251"/>
                <a:gd name="T98" fmla="*/ 126 w 265"/>
                <a:gd name="T99" fmla="*/ 143 h 251"/>
                <a:gd name="T100" fmla="*/ 133 w 265"/>
                <a:gd name="T101" fmla="*/ 143 h 251"/>
                <a:gd name="T102" fmla="*/ 152 w 265"/>
                <a:gd name="T103" fmla="*/ 129 h 251"/>
                <a:gd name="T104" fmla="*/ 152 w 265"/>
                <a:gd name="T105" fmla="*/ 129 h 251"/>
                <a:gd name="T106" fmla="*/ 228 w 265"/>
                <a:gd name="T107" fmla="*/ 37 h 251"/>
                <a:gd name="T108" fmla="*/ 265 w 265"/>
                <a:gd name="T109" fmla="*/ 0 h 251"/>
                <a:gd name="T110" fmla="*/ 95 w 265"/>
                <a:gd name="T111" fmla="*/ 1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5" h="251">
                  <a:moveTo>
                    <a:pt x="47" y="250"/>
                  </a:moveTo>
                  <a:cubicBezTo>
                    <a:pt x="47" y="106"/>
                    <a:pt x="47" y="106"/>
                    <a:pt x="47" y="106"/>
                  </a:cubicBezTo>
                  <a:cubicBezTo>
                    <a:pt x="47" y="96"/>
                    <a:pt x="47" y="96"/>
                    <a:pt x="47" y="96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202" y="96"/>
                    <a:pt x="202" y="96"/>
                    <a:pt x="202" y="96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11" y="250"/>
                    <a:pt x="211" y="250"/>
                    <a:pt x="211" y="250"/>
                  </a:cubicBezTo>
                  <a:cubicBezTo>
                    <a:pt x="192" y="250"/>
                    <a:pt x="192" y="250"/>
                    <a:pt x="192" y="250"/>
                  </a:cubicBezTo>
                  <a:cubicBezTo>
                    <a:pt x="192" y="115"/>
                    <a:pt x="192" y="115"/>
                    <a:pt x="192" y="115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5" y="250"/>
                    <a:pt x="65" y="250"/>
                    <a:pt x="65" y="250"/>
                  </a:cubicBezTo>
                  <a:cubicBezTo>
                    <a:pt x="47" y="250"/>
                    <a:pt x="47" y="250"/>
                    <a:pt x="47" y="250"/>
                  </a:cubicBezTo>
                  <a:close/>
                  <a:moveTo>
                    <a:pt x="132" y="251"/>
                  </a:moveTo>
                  <a:cubicBezTo>
                    <a:pt x="144" y="251"/>
                    <a:pt x="144" y="251"/>
                    <a:pt x="144" y="251"/>
                  </a:cubicBezTo>
                  <a:cubicBezTo>
                    <a:pt x="144" y="223"/>
                    <a:pt x="144" y="223"/>
                    <a:pt x="144" y="223"/>
                  </a:cubicBezTo>
                  <a:cubicBezTo>
                    <a:pt x="132" y="223"/>
                    <a:pt x="132" y="223"/>
                    <a:pt x="132" y="223"/>
                  </a:cubicBezTo>
                  <a:cubicBezTo>
                    <a:pt x="132" y="251"/>
                    <a:pt x="132" y="251"/>
                    <a:pt x="132" y="251"/>
                  </a:cubicBezTo>
                  <a:close/>
                  <a:moveTo>
                    <a:pt x="116" y="251"/>
                  </a:moveTo>
                  <a:cubicBezTo>
                    <a:pt x="128" y="251"/>
                    <a:pt x="128" y="251"/>
                    <a:pt x="128" y="251"/>
                  </a:cubicBezTo>
                  <a:cubicBezTo>
                    <a:pt x="128" y="223"/>
                    <a:pt x="128" y="223"/>
                    <a:pt x="128" y="223"/>
                  </a:cubicBezTo>
                  <a:cubicBezTo>
                    <a:pt x="116" y="223"/>
                    <a:pt x="116" y="223"/>
                    <a:pt x="116" y="223"/>
                  </a:cubicBezTo>
                  <a:cubicBezTo>
                    <a:pt x="116" y="251"/>
                    <a:pt x="116" y="251"/>
                    <a:pt x="116" y="251"/>
                  </a:cubicBezTo>
                  <a:close/>
                  <a:moveTo>
                    <a:pt x="19" y="210"/>
                  </a:moveTo>
                  <a:cubicBezTo>
                    <a:pt x="19" y="192"/>
                    <a:pt x="19" y="192"/>
                    <a:pt x="19" y="192"/>
                  </a:cubicBezTo>
                  <a:cubicBezTo>
                    <a:pt x="34" y="192"/>
                    <a:pt x="34" y="192"/>
                    <a:pt x="34" y="192"/>
                  </a:cubicBezTo>
                  <a:cubicBezTo>
                    <a:pt x="34" y="174"/>
                    <a:pt x="34" y="174"/>
                    <a:pt x="34" y="174"/>
                  </a:cubicBezTo>
                  <a:cubicBezTo>
                    <a:pt x="19" y="174"/>
                    <a:pt x="19" y="174"/>
                    <a:pt x="19" y="174"/>
                  </a:cubicBezTo>
                  <a:cubicBezTo>
                    <a:pt x="19" y="157"/>
                    <a:pt x="19" y="157"/>
                    <a:pt x="19" y="157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19" y="139"/>
                    <a:pt x="19" y="139"/>
                    <a:pt x="19" y="13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4" y="122"/>
                    <a:pt x="34" y="122"/>
                    <a:pt x="34" y="122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19" y="104"/>
                    <a:pt x="19" y="104"/>
                    <a:pt x="19" y="104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19" y="228"/>
                    <a:pt x="19" y="228"/>
                    <a:pt x="19" y="228"/>
                  </a:cubicBezTo>
                  <a:cubicBezTo>
                    <a:pt x="34" y="228"/>
                    <a:pt x="34" y="228"/>
                    <a:pt x="34" y="228"/>
                  </a:cubicBezTo>
                  <a:cubicBezTo>
                    <a:pt x="34" y="210"/>
                    <a:pt x="34" y="210"/>
                    <a:pt x="34" y="210"/>
                  </a:cubicBezTo>
                  <a:cubicBezTo>
                    <a:pt x="19" y="210"/>
                    <a:pt x="19" y="210"/>
                    <a:pt x="19" y="210"/>
                  </a:cubicBezTo>
                  <a:close/>
                  <a:moveTo>
                    <a:pt x="201" y="70"/>
                  </a:moveTo>
                  <a:cubicBezTo>
                    <a:pt x="212" y="70"/>
                    <a:pt x="212" y="70"/>
                    <a:pt x="212" y="70"/>
                  </a:cubicBezTo>
                  <a:cubicBezTo>
                    <a:pt x="212" y="84"/>
                    <a:pt x="212" y="84"/>
                    <a:pt x="212" y="84"/>
                  </a:cubicBezTo>
                  <a:cubicBezTo>
                    <a:pt x="201" y="84"/>
                    <a:pt x="201" y="84"/>
                    <a:pt x="201" y="84"/>
                  </a:cubicBezTo>
                  <a:cubicBezTo>
                    <a:pt x="201" y="70"/>
                    <a:pt x="201" y="70"/>
                    <a:pt x="201" y="70"/>
                  </a:cubicBezTo>
                  <a:close/>
                  <a:moveTo>
                    <a:pt x="146" y="70"/>
                  </a:moveTo>
                  <a:cubicBezTo>
                    <a:pt x="150" y="70"/>
                    <a:pt x="153" y="70"/>
                    <a:pt x="157" y="70"/>
                  </a:cubicBezTo>
                  <a:cubicBezTo>
                    <a:pt x="157" y="75"/>
                    <a:pt x="157" y="80"/>
                    <a:pt x="157" y="84"/>
                  </a:cubicBezTo>
                  <a:cubicBezTo>
                    <a:pt x="153" y="84"/>
                    <a:pt x="150" y="84"/>
                    <a:pt x="146" y="84"/>
                  </a:cubicBezTo>
                  <a:cubicBezTo>
                    <a:pt x="146" y="80"/>
                    <a:pt x="146" y="75"/>
                    <a:pt x="146" y="70"/>
                  </a:cubicBezTo>
                  <a:close/>
                  <a:moveTo>
                    <a:pt x="164" y="70"/>
                  </a:moveTo>
                  <a:cubicBezTo>
                    <a:pt x="168" y="70"/>
                    <a:pt x="172" y="70"/>
                    <a:pt x="175" y="70"/>
                  </a:cubicBezTo>
                  <a:cubicBezTo>
                    <a:pt x="175" y="75"/>
                    <a:pt x="175" y="80"/>
                    <a:pt x="175" y="84"/>
                  </a:cubicBezTo>
                  <a:cubicBezTo>
                    <a:pt x="172" y="84"/>
                    <a:pt x="168" y="84"/>
                    <a:pt x="164" y="84"/>
                  </a:cubicBezTo>
                  <a:cubicBezTo>
                    <a:pt x="164" y="80"/>
                    <a:pt x="164" y="75"/>
                    <a:pt x="164" y="70"/>
                  </a:cubicBezTo>
                  <a:close/>
                  <a:moveTo>
                    <a:pt x="183" y="70"/>
                  </a:moveTo>
                  <a:cubicBezTo>
                    <a:pt x="186" y="70"/>
                    <a:pt x="190" y="70"/>
                    <a:pt x="194" y="70"/>
                  </a:cubicBezTo>
                  <a:cubicBezTo>
                    <a:pt x="194" y="75"/>
                    <a:pt x="194" y="80"/>
                    <a:pt x="194" y="84"/>
                  </a:cubicBezTo>
                  <a:cubicBezTo>
                    <a:pt x="190" y="84"/>
                    <a:pt x="186" y="84"/>
                    <a:pt x="183" y="84"/>
                  </a:cubicBezTo>
                  <a:cubicBezTo>
                    <a:pt x="183" y="80"/>
                    <a:pt x="183" y="75"/>
                    <a:pt x="183" y="70"/>
                  </a:cubicBezTo>
                  <a:close/>
                  <a:moveTo>
                    <a:pt x="201" y="47"/>
                  </a:moveTo>
                  <a:cubicBezTo>
                    <a:pt x="212" y="47"/>
                    <a:pt x="212" y="47"/>
                    <a:pt x="212" y="47"/>
                  </a:cubicBezTo>
                  <a:cubicBezTo>
                    <a:pt x="212" y="61"/>
                    <a:pt x="212" y="61"/>
                    <a:pt x="212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1" y="47"/>
                    <a:pt x="201" y="47"/>
                    <a:pt x="201" y="47"/>
                  </a:cubicBezTo>
                  <a:close/>
                  <a:moveTo>
                    <a:pt x="146" y="47"/>
                  </a:moveTo>
                  <a:cubicBezTo>
                    <a:pt x="150" y="47"/>
                    <a:pt x="153" y="47"/>
                    <a:pt x="157" y="47"/>
                  </a:cubicBezTo>
                  <a:cubicBezTo>
                    <a:pt x="157" y="51"/>
                    <a:pt x="157" y="56"/>
                    <a:pt x="157" y="61"/>
                  </a:cubicBezTo>
                  <a:cubicBezTo>
                    <a:pt x="153" y="61"/>
                    <a:pt x="150" y="61"/>
                    <a:pt x="146" y="61"/>
                  </a:cubicBezTo>
                  <a:cubicBezTo>
                    <a:pt x="146" y="56"/>
                    <a:pt x="146" y="51"/>
                    <a:pt x="146" y="47"/>
                  </a:cubicBezTo>
                  <a:close/>
                  <a:moveTo>
                    <a:pt x="164" y="47"/>
                  </a:moveTo>
                  <a:cubicBezTo>
                    <a:pt x="168" y="47"/>
                    <a:pt x="172" y="47"/>
                    <a:pt x="175" y="47"/>
                  </a:cubicBezTo>
                  <a:cubicBezTo>
                    <a:pt x="175" y="51"/>
                    <a:pt x="175" y="56"/>
                    <a:pt x="175" y="61"/>
                  </a:cubicBezTo>
                  <a:cubicBezTo>
                    <a:pt x="172" y="61"/>
                    <a:pt x="168" y="61"/>
                    <a:pt x="164" y="61"/>
                  </a:cubicBezTo>
                  <a:cubicBezTo>
                    <a:pt x="164" y="56"/>
                    <a:pt x="164" y="51"/>
                    <a:pt x="164" y="47"/>
                  </a:cubicBezTo>
                  <a:close/>
                  <a:moveTo>
                    <a:pt x="183" y="47"/>
                  </a:moveTo>
                  <a:cubicBezTo>
                    <a:pt x="186" y="47"/>
                    <a:pt x="190" y="47"/>
                    <a:pt x="194" y="47"/>
                  </a:cubicBezTo>
                  <a:cubicBezTo>
                    <a:pt x="194" y="51"/>
                    <a:pt x="194" y="56"/>
                    <a:pt x="194" y="61"/>
                  </a:cubicBezTo>
                  <a:cubicBezTo>
                    <a:pt x="190" y="61"/>
                    <a:pt x="186" y="61"/>
                    <a:pt x="183" y="61"/>
                  </a:cubicBezTo>
                  <a:cubicBezTo>
                    <a:pt x="183" y="56"/>
                    <a:pt x="183" y="51"/>
                    <a:pt x="183" y="47"/>
                  </a:cubicBezTo>
                  <a:close/>
                  <a:moveTo>
                    <a:pt x="79" y="177"/>
                  </a:moveTo>
                  <a:cubicBezTo>
                    <a:pt x="79" y="192"/>
                    <a:pt x="79" y="192"/>
                    <a:pt x="79" y="192"/>
                  </a:cubicBezTo>
                  <a:cubicBezTo>
                    <a:pt x="90" y="192"/>
                    <a:pt x="90" y="192"/>
                    <a:pt x="90" y="192"/>
                  </a:cubicBezTo>
                  <a:cubicBezTo>
                    <a:pt x="90" y="177"/>
                    <a:pt x="90" y="177"/>
                    <a:pt x="90" y="177"/>
                  </a:cubicBezTo>
                  <a:cubicBezTo>
                    <a:pt x="79" y="177"/>
                    <a:pt x="79" y="177"/>
                    <a:pt x="79" y="177"/>
                  </a:cubicBezTo>
                  <a:close/>
                  <a:moveTo>
                    <a:pt x="170" y="201"/>
                  </a:moveTo>
                  <a:cubicBezTo>
                    <a:pt x="170" y="215"/>
                    <a:pt x="170" y="215"/>
                    <a:pt x="170" y="215"/>
                  </a:cubicBezTo>
                  <a:cubicBezTo>
                    <a:pt x="181" y="215"/>
                    <a:pt x="181" y="215"/>
                    <a:pt x="181" y="215"/>
                  </a:cubicBezTo>
                  <a:cubicBezTo>
                    <a:pt x="181" y="201"/>
                    <a:pt x="181" y="201"/>
                    <a:pt x="181" y="201"/>
                  </a:cubicBezTo>
                  <a:cubicBezTo>
                    <a:pt x="170" y="201"/>
                    <a:pt x="170" y="201"/>
                    <a:pt x="170" y="201"/>
                  </a:cubicBezTo>
                  <a:close/>
                  <a:moveTo>
                    <a:pt x="97" y="201"/>
                  </a:moveTo>
                  <a:cubicBezTo>
                    <a:pt x="97" y="205"/>
                    <a:pt x="97" y="210"/>
                    <a:pt x="97" y="215"/>
                  </a:cubicBezTo>
                  <a:cubicBezTo>
                    <a:pt x="101" y="215"/>
                    <a:pt x="104" y="215"/>
                    <a:pt x="108" y="215"/>
                  </a:cubicBezTo>
                  <a:cubicBezTo>
                    <a:pt x="108" y="210"/>
                    <a:pt x="108" y="205"/>
                    <a:pt x="108" y="201"/>
                  </a:cubicBezTo>
                  <a:cubicBezTo>
                    <a:pt x="104" y="201"/>
                    <a:pt x="101" y="201"/>
                    <a:pt x="97" y="201"/>
                  </a:cubicBezTo>
                  <a:close/>
                  <a:moveTo>
                    <a:pt x="115" y="201"/>
                  </a:moveTo>
                  <a:cubicBezTo>
                    <a:pt x="115" y="205"/>
                    <a:pt x="115" y="210"/>
                    <a:pt x="115" y="215"/>
                  </a:cubicBezTo>
                  <a:cubicBezTo>
                    <a:pt x="119" y="215"/>
                    <a:pt x="123" y="215"/>
                    <a:pt x="126" y="215"/>
                  </a:cubicBezTo>
                  <a:cubicBezTo>
                    <a:pt x="126" y="210"/>
                    <a:pt x="126" y="205"/>
                    <a:pt x="126" y="201"/>
                  </a:cubicBezTo>
                  <a:cubicBezTo>
                    <a:pt x="123" y="201"/>
                    <a:pt x="119" y="201"/>
                    <a:pt x="115" y="201"/>
                  </a:cubicBezTo>
                  <a:close/>
                  <a:moveTo>
                    <a:pt x="133" y="201"/>
                  </a:moveTo>
                  <a:cubicBezTo>
                    <a:pt x="133" y="205"/>
                    <a:pt x="133" y="210"/>
                    <a:pt x="133" y="215"/>
                  </a:cubicBezTo>
                  <a:cubicBezTo>
                    <a:pt x="137" y="215"/>
                    <a:pt x="141" y="215"/>
                    <a:pt x="144" y="215"/>
                  </a:cubicBezTo>
                  <a:cubicBezTo>
                    <a:pt x="144" y="210"/>
                    <a:pt x="144" y="205"/>
                    <a:pt x="144" y="201"/>
                  </a:cubicBezTo>
                  <a:cubicBezTo>
                    <a:pt x="141" y="201"/>
                    <a:pt x="137" y="201"/>
                    <a:pt x="133" y="201"/>
                  </a:cubicBezTo>
                  <a:close/>
                  <a:moveTo>
                    <a:pt x="152" y="201"/>
                  </a:moveTo>
                  <a:cubicBezTo>
                    <a:pt x="152" y="205"/>
                    <a:pt x="152" y="210"/>
                    <a:pt x="152" y="215"/>
                  </a:cubicBezTo>
                  <a:cubicBezTo>
                    <a:pt x="155" y="215"/>
                    <a:pt x="159" y="215"/>
                    <a:pt x="163" y="215"/>
                  </a:cubicBezTo>
                  <a:cubicBezTo>
                    <a:pt x="163" y="210"/>
                    <a:pt x="163" y="205"/>
                    <a:pt x="163" y="201"/>
                  </a:cubicBezTo>
                  <a:cubicBezTo>
                    <a:pt x="159" y="201"/>
                    <a:pt x="155" y="201"/>
                    <a:pt x="152" y="201"/>
                  </a:cubicBezTo>
                  <a:close/>
                  <a:moveTo>
                    <a:pt x="79" y="201"/>
                  </a:moveTo>
                  <a:cubicBezTo>
                    <a:pt x="79" y="215"/>
                    <a:pt x="79" y="215"/>
                    <a:pt x="79" y="215"/>
                  </a:cubicBezTo>
                  <a:cubicBezTo>
                    <a:pt x="90" y="215"/>
                    <a:pt x="90" y="215"/>
                    <a:pt x="90" y="215"/>
                  </a:cubicBezTo>
                  <a:cubicBezTo>
                    <a:pt x="90" y="201"/>
                    <a:pt x="90" y="201"/>
                    <a:pt x="90" y="201"/>
                  </a:cubicBezTo>
                  <a:cubicBezTo>
                    <a:pt x="79" y="201"/>
                    <a:pt x="79" y="201"/>
                    <a:pt x="79" y="201"/>
                  </a:cubicBezTo>
                  <a:close/>
                  <a:moveTo>
                    <a:pt x="170" y="177"/>
                  </a:moveTo>
                  <a:cubicBezTo>
                    <a:pt x="170" y="192"/>
                    <a:pt x="170" y="192"/>
                    <a:pt x="170" y="192"/>
                  </a:cubicBezTo>
                  <a:cubicBezTo>
                    <a:pt x="181" y="192"/>
                    <a:pt x="181" y="192"/>
                    <a:pt x="181" y="192"/>
                  </a:cubicBezTo>
                  <a:cubicBezTo>
                    <a:pt x="181" y="177"/>
                    <a:pt x="181" y="177"/>
                    <a:pt x="181" y="177"/>
                  </a:cubicBezTo>
                  <a:cubicBezTo>
                    <a:pt x="170" y="177"/>
                    <a:pt x="170" y="177"/>
                    <a:pt x="170" y="177"/>
                  </a:cubicBezTo>
                  <a:close/>
                  <a:moveTo>
                    <a:pt x="97" y="177"/>
                  </a:moveTo>
                  <a:cubicBezTo>
                    <a:pt x="97" y="182"/>
                    <a:pt x="97" y="187"/>
                    <a:pt x="97" y="192"/>
                  </a:cubicBezTo>
                  <a:cubicBezTo>
                    <a:pt x="101" y="192"/>
                    <a:pt x="104" y="192"/>
                    <a:pt x="108" y="192"/>
                  </a:cubicBezTo>
                  <a:cubicBezTo>
                    <a:pt x="108" y="187"/>
                    <a:pt x="108" y="182"/>
                    <a:pt x="108" y="177"/>
                  </a:cubicBezTo>
                  <a:cubicBezTo>
                    <a:pt x="104" y="177"/>
                    <a:pt x="101" y="177"/>
                    <a:pt x="97" y="177"/>
                  </a:cubicBezTo>
                  <a:close/>
                  <a:moveTo>
                    <a:pt x="115" y="177"/>
                  </a:moveTo>
                  <a:cubicBezTo>
                    <a:pt x="115" y="182"/>
                    <a:pt x="115" y="187"/>
                    <a:pt x="115" y="192"/>
                  </a:cubicBezTo>
                  <a:cubicBezTo>
                    <a:pt x="119" y="192"/>
                    <a:pt x="123" y="192"/>
                    <a:pt x="126" y="192"/>
                  </a:cubicBezTo>
                  <a:cubicBezTo>
                    <a:pt x="126" y="187"/>
                    <a:pt x="126" y="182"/>
                    <a:pt x="126" y="177"/>
                  </a:cubicBezTo>
                  <a:cubicBezTo>
                    <a:pt x="123" y="177"/>
                    <a:pt x="119" y="177"/>
                    <a:pt x="115" y="177"/>
                  </a:cubicBezTo>
                  <a:close/>
                  <a:moveTo>
                    <a:pt x="133" y="177"/>
                  </a:moveTo>
                  <a:cubicBezTo>
                    <a:pt x="133" y="182"/>
                    <a:pt x="133" y="187"/>
                    <a:pt x="133" y="192"/>
                  </a:cubicBezTo>
                  <a:cubicBezTo>
                    <a:pt x="137" y="192"/>
                    <a:pt x="141" y="192"/>
                    <a:pt x="144" y="192"/>
                  </a:cubicBezTo>
                  <a:cubicBezTo>
                    <a:pt x="144" y="187"/>
                    <a:pt x="144" y="182"/>
                    <a:pt x="144" y="177"/>
                  </a:cubicBezTo>
                  <a:cubicBezTo>
                    <a:pt x="141" y="177"/>
                    <a:pt x="137" y="177"/>
                    <a:pt x="133" y="177"/>
                  </a:cubicBezTo>
                  <a:close/>
                  <a:moveTo>
                    <a:pt x="152" y="177"/>
                  </a:moveTo>
                  <a:cubicBezTo>
                    <a:pt x="152" y="182"/>
                    <a:pt x="152" y="187"/>
                    <a:pt x="152" y="192"/>
                  </a:cubicBezTo>
                  <a:cubicBezTo>
                    <a:pt x="155" y="192"/>
                    <a:pt x="159" y="192"/>
                    <a:pt x="163" y="192"/>
                  </a:cubicBezTo>
                  <a:cubicBezTo>
                    <a:pt x="163" y="187"/>
                    <a:pt x="163" y="182"/>
                    <a:pt x="163" y="177"/>
                  </a:cubicBezTo>
                  <a:cubicBezTo>
                    <a:pt x="159" y="177"/>
                    <a:pt x="155" y="177"/>
                    <a:pt x="152" y="177"/>
                  </a:cubicBezTo>
                  <a:close/>
                  <a:moveTo>
                    <a:pt x="79" y="129"/>
                  </a:moveTo>
                  <a:cubicBezTo>
                    <a:pt x="79" y="143"/>
                    <a:pt x="79" y="143"/>
                    <a:pt x="79" y="143"/>
                  </a:cubicBezTo>
                  <a:cubicBezTo>
                    <a:pt x="90" y="143"/>
                    <a:pt x="90" y="143"/>
                    <a:pt x="90" y="143"/>
                  </a:cubicBezTo>
                  <a:cubicBezTo>
                    <a:pt x="90" y="129"/>
                    <a:pt x="90" y="129"/>
                    <a:pt x="90" y="129"/>
                  </a:cubicBezTo>
                  <a:cubicBezTo>
                    <a:pt x="79" y="129"/>
                    <a:pt x="79" y="129"/>
                    <a:pt x="79" y="129"/>
                  </a:cubicBezTo>
                  <a:close/>
                  <a:moveTo>
                    <a:pt x="170" y="152"/>
                  </a:moveTo>
                  <a:cubicBezTo>
                    <a:pt x="170" y="167"/>
                    <a:pt x="170" y="167"/>
                    <a:pt x="170" y="167"/>
                  </a:cubicBezTo>
                  <a:cubicBezTo>
                    <a:pt x="181" y="167"/>
                    <a:pt x="181" y="167"/>
                    <a:pt x="181" y="167"/>
                  </a:cubicBezTo>
                  <a:cubicBezTo>
                    <a:pt x="181" y="152"/>
                    <a:pt x="181" y="152"/>
                    <a:pt x="181" y="152"/>
                  </a:cubicBezTo>
                  <a:cubicBezTo>
                    <a:pt x="170" y="152"/>
                    <a:pt x="170" y="152"/>
                    <a:pt x="170" y="152"/>
                  </a:cubicBezTo>
                  <a:close/>
                  <a:moveTo>
                    <a:pt x="97" y="152"/>
                  </a:moveTo>
                  <a:cubicBezTo>
                    <a:pt x="97" y="157"/>
                    <a:pt x="97" y="162"/>
                    <a:pt x="97" y="167"/>
                  </a:cubicBezTo>
                  <a:cubicBezTo>
                    <a:pt x="101" y="167"/>
                    <a:pt x="104" y="167"/>
                    <a:pt x="108" y="167"/>
                  </a:cubicBezTo>
                  <a:cubicBezTo>
                    <a:pt x="108" y="162"/>
                    <a:pt x="108" y="157"/>
                    <a:pt x="108" y="152"/>
                  </a:cubicBezTo>
                  <a:cubicBezTo>
                    <a:pt x="104" y="152"/>
                    <a:pt x="101" y="152"/>
                    <a:pt x="97" y="152"/>
                  </a:cubicBezTo>
                  <a:close/>
                  <a:moveTo>
                    <a:pt x="115" y="152"/>
                  </a:moveTo>
                  <a:cubicBezTo>
                    <a:pt x="115" y="157"/>
                    <a:pt x="115" y="162"/>
                    <a:pt x="115" y="167"/>
                  </a:cubicBezTo>
                  <a:cubicBezTo>
                    <a:pt x="119" y="167"/>
                    <a:pt x="123" y="167"/>
                    <a:pt x="126" y="167"/>
                  </a:cubicBezTo>
                  <a:cubicBezTo>
                    <a:pt x="126" y="162"/>
                    <a:pt x="126" y="157"/>
                    <a:pt x="126" y="152"/>
                  </a:cubicBezTo>
                  <a:cubicBezTo>
                    <a:pt x="123" y="152"/>
                    <a:pt x="119" y="152"/>
                    <a:pt x="115" y="152"/>
                  </a:cubicBezTo>
                  <a:close/>
                  <a:moveTo>
                    <a:pt x="133" y="152"/>
                  </a:moveTo>
                  <a:cubicBezTo>
                    <a:pt x="133" y="157"/>
                    <a:pt x="133" y="162"/>
                    <a:pt x="133" y="167"/>
                  </a:cubicBezTo>
                  <a:cubicBezTo>
                    <a:pt x="137" y="167"/>
                    <a:pt x="141" y="167"/>
                    <a:pt x="144" y="167"/>
                  </a:cubicBezTo>
                  <a:cubicBezTo>
                    <a:pt x="144" y="162"/>
                    <a:pt x="144" y="157"/>
                    <a:pt x="144" y="152"/>
                  </a:cubicBezTo>
                  <a:cubicBezTo>
                    <a:pt x="141" y="152"/>
                    <a:pt x="137" y="152"/>
                    <a:pt x="133" y="152"/>
                  </a:cubicBezTo>
                  <a:close/>
                  <a:moveTo>
                    <a:pt x="152" y="152"/>
                  </a:moveTo>
                  <a:cubicBezTo>
                    <a:pt x="152" y="157"/>
                    <a:pt x="152" y="162"/>
                    <a:pt x="152" y="167"/>
                  </a:cubicBezTo>
                  <a:cubicBezTo>
                    <a:pt x="155" y="167"/>
                    <a:pt x="159" y="167"/>
                    <a:pt x="163" y="167"/>
                  </a:cubicBezTo>
                  <a:cubicBezTo>
                    <a:pt x="163" y="162"/>
                    <a:pt x="163" y="157"/>
                    <a:pt x="163" y="152"/>
                  </a:cubicBezTo>
                  <a:cubicBezTo>
                    <a:pt x="159" y="152"/>
                    <a:pt x="155" y="152"/>
                    <a:pt x="152" y="152"/>
                  </a:cubicBezTo>
                  <a:close/>
                  <a:moveTo>
                    <a:pt x="79" y="152"/>
                  </a:moveTo>
                  <a:cubicBezTo>
                    <a:pt x="79" y="167"/>
                    <a:pt x="79" y="167"/>
                    <a:pt x="79" y="167"/>
                  </a:cubicBezTo>
                  <a:cubicBezTo>
                    <a:pt x="90" y="167"/>
                    <a:pt x="90" y="167"/>
                    <a:pt x="90" y="167"/>
                  </a:cubicBezTo>
                  <a:cubicBezTo>
                    <a:pt x="90" y="152"/>
                    <a:pt x="90" y="152"/>
                    <a:pt x="90" y="152"/>
                  </a:cubicBezTo>
                  <a:cubicBezTo>
                    <a:pt x="79" y="152"/>
                    <a:pt x="79" y="152"/>
                    <a:pt x="79" y="152"/>
                  </a:cubicBezTo>
                  <a:close/>
                  <a:moveTo>
                    <a:pt x="170" y="129"/>
                  </a:moveTo>
                  <a:cubicBezTo>
                    <a:pt x="170" y="143"/>
                    <a:pt x="170" y="143"/>
                    <a:pt x="170" y="143"/>
                  </a:cubicBezTo>
                  <a:cubicBezTo>
                    <a:pt x="181" y="143"/>
                    <a:pt x="181" y="143"/>
                    <a:pt x="181" y="143"/>
                  </a:cubicBezTo>
                  <a:cubicBezTo>
                    <a:pt x="181" y="129"/>
                    <a:pt x="181" y="129"/>
                    <a:pt x="181" y="129"/>
                  </a:cubicBezTo>
                  <a:cubicBezTo>
                    <a:pt x="170" y="129"/>
                    <a:pt x="170" y="129"/>
                    <a:pt x="170" y="129"/>
                  </a:cubicBezTo>
                  <a:close/>
                  <a:moveTo>
                    <a:pt x="97" y="129"/>
                  </a:moveTo>
                  <a:cubicBezTo>
                    <a:pt x="97" y="134"/>
                    <a:pt x="97" y="139"/>
                    <a:pt x="97" y="143"/>
                  </a:cubicBezTo>
                  <a:cubicBezTo>
                    <a:pt x="101" y="143"/>
                    <a:pt x="104" y="143"/>
                    <a:pt x="108" y="143"/>
                  </a:cubicBezTo>
                  <a:cubicBezTo>
                    <a:pt x="108" y="139"/>
                    <a:pt x="108" y="134"/>
                    <a:pt x="108" y="129"/>
                  </a:cubicBezTo>
                  <a:cubicBezTo>
                    <a:pt x="104" y="129"/>
                    <a:pt x="101" y="129"/>
                    <a:pt x="97" y="129"/>
                  </a:cubicBezTo>
                  <a:close/>
                  <a:moveTo>
                    <a:pt x="115" y="129"/>
                  </a:moveTo>
                  <a:cubicBezTo>
                    <a:pt x="115" y="134"/>
                    <a:pt x="115" y="139"/>
                    <a:pt x="115" y="143"/>
                  </a:cubicBezTo>
                  <a:cubicBezTo>
                    <a:pt x="119" y="143"/>
                    <a:pt x="123" y="143"/>
                    <a:pt x="126" y="143"/>
                  </a:cubicBezTo>
                  <a:cubicBezTo>
                    <a:pt x="126" y="139"/>
                    <a:pt x="126" y="134"/>
                    <a:pt x="126" y="129"/>
                  </a:cubicBezTo>
                  <a:cubicBezTo>
                    <a:pt x="123" y="129"/>
                    <a:pt x="119" y="129"/>
                    <a:pt x="115" y="129"/>
                  </a:cubicBezTo>
                  <a:close/>
                  <a:moveTo>
                    <a:pt x="133" y="129"/>
                  </a:moveTo>
                  <a:cubicBezTo>
                    <a:pt x="133" y="134"/>
                    <a:pt x="133" y="139"/>
                    <a:pt x="133" y="143"/>
                  </a:cubicBezTo>
                  <a:cubicBezTo>
                    <a:pt x="137" y="143"/>
                    <a:pt x="141" y="143"/>
                    <a:pt x="144" y="143"/>
                  </a:cubicBezTo>
                  <a:cubicBezTo>
                    <a:pt x="144" y="139"/>
                    <a:pt x="144" y="134"/>
                    <a:pt x="144" y="129"/>
                  </a:cubicBezTo>
                  <a:cubicBezTo>
                    <a:pt x="141" y="129"/>
                    <a:pt x="137" y="129"/>
                    <a:pt x="133" y="129"/>
                  </a:cubicBezTo>
                  <a:close/>
                  <a:moveTo>
                    <a:pt x="152" y="129"/>
                  </a:moveTo>
                  <a:cubicBezTo>
                    <a:pt x="152" y="134"/>
                    <a:pt x="152" y="139"/>
                    <a:pt x="152" y="143"/>
                  </a:cubicBezTo>
                  <a:cubicBezTo>
                    <a:pt x="155" y="143"/>
                    <a:pt x="159" y="143"/>
                    <a:pt x="163" y="143"/>
                  </a:cubicBezTo>
                  <a:cubicBezTo>
                    <a:pt x="163" y="139"/>
                    <a:pt x="163" y="134"/>
                    <a:pt x="163" y="129"/>
                  </a:cubicBezTo>
                  <a:cubicBezTo>
                    <a:pt x="159" y="129"/>
                    <a:pt x="155" y="129"/>
                    <a:pt x="152" y="129"/>
                  </a:cubicBezTo>
                  <a:close/>
                  <a:moveTo>
                    <a:pt x="95" y="85"/>
                  </a:moveTo>
                  <a:cubicBezTo>
                    <a:pt x="132" y="85"/>
                    <a:pt x="132" y="85"/>
                    <a:pt x="132" y="85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228" y="37"/>
                    <a:pt x="228" y="37"/>
                    <a:pt x="228" y="37"/>
                  </a:cubicBezTo>
                  <a:cubicBezTo>
                    <a:pt x="228" y="250"/>
                    <a:pt x="228" y="250"/>
                    <a:pt x="228" y="250"/>
                  </a:cubicBezTo>
                  <a:cubicBezTo>
                    <a:pt x="265" y="250"/>
                    <a:pt x="265" y="250"/>
                    <a:pt x="265" y="250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5" y="0"/>
                    <a:pt x="265" y="0"/>
                    <a:pt x="265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18"/>
                    <a:pt x="95" y="18"/>
                    <a:pt x="95" y="18"/>
                  </a:cubicBezTo>
                  <a:lnTo>
                    <a:pt x="95" y="8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00" name="îṧľïḍé"/>
            <p:cNvSpPr/>
            <p:nvPr/>
          </p:nvSpPr>
          <p:spPr bwMode="auto">
            <a:xfrm>
              <a:off x="7162007" y="2873376"/>
              <a:ext cx="1082675" cy="1262063"/>
            </a:xfrm>
            <a:custGeom>
              <a:avLst/>
              <a:gdLst>
                <a:gd name="T0" fmla="*/ 4 w 195"/>
                <a:gd name="T1" fmla="*/ 213 h 226"/>
                <a:gd name="T2" fmla="*/ 4 w 195"/>
                <a:gd name="T3" fmla="*/ 98 h 226"/>
                <a:gd name="T4" fmla="*/ 59 w 195"/>
                <a:gd name="T5" fmla="*/ 79 h 226"/>
                <a:gd name="T6" fmla="*/ 59 w 195"/>
                <a:gd name="T7" fmla="*/ 47 h 226"/>
                <a:gd name="T8" fmla="*/ 148 w 195"/>
                <a:gd name="T9" fmla="*/ 5 h 226"/>
                <a:gd name="T10" fmla="*/ 158 w 195"/>
                <a:gd name="T11" fmla="*/ 2 h 226"/>
                <a:gd name="T12" fmla="*/ 184 w 195"/>
                <a:gd name="T13" fmla="*/ 212 h 226"/>
                <a:gd name="T14" fmla="*/ 195 w 195"/>
                <a:gd name="T15" fmla="*/ 225 h 226"/>
                <a:gd name="T16" fmla="*/ 144 w 195"/>
                <a:gd name="T17" fmla="*/ 225 h 226"/>
                <a:gd name="T18" fmla="*/ 144 w 195"/>
                <a:gd name="T19" fmla="*/ 22 h 226"/>
                <a:gd name="T20" fmla="*/ 73 w 195"/>
                <a:gd name="T21" fmla="*/ 74 h 226"/>
                <a:gd name="T22" fmla="*/ 101 w 195"/>
                <a:gd name="T23" fmla="*/ 64 h 226"/>
                <a:gd name="T24" fmla="*/ 102 w 195"/>
                <a:gd name="T25" fmla="*/ 64 h 226"/>
                <a:gd name="T26" fmla="*/ 103 w 195"/>
                <a:gd name="T27" fmla="*/ 64 h 226"/>
                <a:gd name="T28" fmla="*/ 129 w 195"/>
                <a:gd name="T29" fmla="*/ 211 h 226"/>
                <a:gd name="T30" fmla="*/ 140 w 195"/>
                <a:gd name="T31" fmla="*/ 225 h 226"/>
                <a:gd name="T32" fmla="*/ 89 w 195"/>
                <a:gd name="T33" fmla="*/ 225 h 226"/>
                <a:gd name="T34" fmla="*/ 89 w 195"/>
                <a:gd name="T35" fmla="*/ 83 h 226"/>
                <a:gd name="T36" fmla="*/ 18 w 195"/>
                <a:gd name="T37" fmla="*/ 219 h 226"/>
                <a:gd name="T38" fmla="*/ 11 w 195"/>
                <a:gd name="T39" fmla="*/ 226 h 226"/>
                <a:gd name="T40" fmla="*/ 0 w 195"/>
                <a:gd name="T41" fmla="*/ 213 h 226"/>
                <a:gd name="T42" fmla="*/ 50 w 195"/>
                <a:gd name="T43" fmla="*/ 225 h 226"/>
                <a:gd name="T44" fmla="*/ 78 w 195"/>
                <a:gd name="T45" fmla="*/ 201 h 226"/>
                <a:gd name="T46" fmla="*/ 26 w 195"/>
                <a:gd name="T47" fmla="*/ 204 h 226"/>
                <a:gd name="T48" fmla="*/ 26 w 195"/>
                <a:gd name="T49" fmla="*/ 136 h 226"/>
                <a:gd name="T50" fmla="*/ 78 w 195"/>
                <a:gd name="T51" fmla="*/ 121 h 226"/>
                <a:gd name="T52" fmla="*/ 50 w 195"/>
                <a:gd name="T53" fmla="*/ 107 h 226"/>
                <a:gd name="T54" fmla="*/ 26 w 195"/>
                <a:gd name="T55" fmla="*/ 136 h 226"/>
                <a:gd name="T56" fmla="*/ 50 w 195"/>
                <a:gd name="T57" fmla="*/ 160 h 226"/>
                <a:gd name="T58" fmla="*/ 78 w 195"/>
                <a:gd name="T59" fmla="*/ 131 h 226"/>
                <a:gd name="T60" fmla="*/ 26 w 195"/>
                <a:gd name="T61" fmla="*/ 144 h 226"/>
                <a:gd name="T62" fmla="*/ 26 w 195"/>
                <a:gd name="T63" fmla="*/ 195 h 226"/>
                <a:gd name="T64" fmla="*/ 78 w 195"/>
                <a:gd name="T65" fmla="*/ 190 h 226"/>
                <a:gd name="T66" fmla="*/ 50 w 195"/>
                <a:gd name="T67" fmla="*/ 170 h 226"/>
                <a:gd name="T68" fmla="*/ 26 w 195"/>
                <a:gd name="T69" fmla="*/ 19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5" h="226">
                  <a:moveTo>
                    <a:pt x="0" y="213"/>
                  </a:moveTo>
                  <a:cubicBezTo>
                    <a:pt x="4" y="213"/>
                    <a:pt x="4" y="213"/>
                    <a:pt x="4" y="213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3" y="45"/>
                    <a:pt x="63" y="45"/>
                    <a:pt x="63" y="45"/>
                  </a:cubicBezTo>
                  <a:cubicBezTo>
                    <a:pt x="148" y="5"/>
                    <a:pt x="148" y="5"/>
                    <a:pt x="148" y="5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212"/>
                    <a:pt x="184" y="212"/>
                    <a:pt x="184" y="212"/>
                  </a:cubicBezTo>
                  <a:cubicBezTo>
                    <a:pt x="195" y="212"/>
                    <a:pt x="195" y="212"/>
                    <a:pt x="195" y="212"/>
                  </a:cubicBezTo>
                  <a:cubicBezTo>
                    <a:pt x="195" y="225"/>
                    <a:pt x="195" y="225"/>
                    <a:pt x="195" y="225"/>
                  </a:cubicBezTo>
                  <a:cubicBezTo>
                    <a:pt x="151" y="225"/>
                    <a:pt x="151" y="225"/>
                    <a:pt x="151" y="225"/>
                  </a:cubicBezTo>
                  <a:cubicBezTo>
                    <a:pt x="144" y="225"/>
                    <a:pt x="144" y="225"/>
                    <a:pt x="144" y="225"/>
                  </a:cubicBezTo>
                  <a:cubicBezTo>
                    <a:pt x="144" y="219"/>
                    <a:pt x="144" y="219"/>
                    <a:pt x="144" y="219"/>
                  </a:cubicBezTo>
                  <a:cubicBezTo>
                    <a:pt x="144" y="22"/>
                    <a:pt x="144" y="22"/>
                    <a:pt x="144" y="22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101" y="64"/>
                    <a:pt x="101" y="64"/>
                    <a:pt x="101" y="64"/>
                  </a:cubicBezTo>
                  <a:cubicBezTo>
                    <a:pt x="101" y="64"/>
                    <a:pt x="101" y="64"/>
                    <a:pt x="101" y="64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03" y="63"/>
                    <a:pt x="103" y="63"/>
                    <a:pt x="103" y="63"/>
                  </a:cubicBezTo>
                  <a:cubicBezTo>
                    <a:pt x="103" y="64"/>
                    <a:pt x="103" y="64"/>
                    <a:pt x="103" y="64"/>
                  </a:cubicBezTo>
                  <a:cubicBezTo>
                    <a:pt x="129" y="80"/>
                    <a:pt x="129" y="80"/>
                    <a:pt x="129" y="80"/>
                  </a:cubicBezTo>
                  <a:cubicBezTo>
                    <a:pt x="129" y="211"/>
                    <a:pt x="129" y="211"/>
                    <a:pt x="129" y="211"/>
                  </a:cubicBezTo>
                  <a:cubicBezTo>
                    <a:pt x="140" y="211"/>
                    <a:pt x="140" y="211"/>
                    <a:pt x="140" y="211"/>
                  </a:cubicBezTo>
                  <a:cubicBezTo>
                    <a:pt x="140" y="225"/>
                    <a:pt x="140" y="225"/>
                    <a:pt x="140" y="225"/>
                  </a:cubicBezTo>
                  <a:cubicBezTo>
                    <a:pt x="96" y="225"/>
                    <a:pt x="96" y="225"/>
                    <a:pt x="96" y="225"/>
                  </a:cubicBezTo>
                  <a:cubicBezTo>
                    <a:pt x="89" y="225"/>
                    <a:pt x="89" y="225"/>
                    <a:pt x="89" y="225"/>
                  </a:cubicBezTo>
                  <a:cubicBezTo>
                    <a:pt x="89" y="218"/>
                    <a:pt x="89" y="218"/>
                    <a:pt x="89" y="218"/>
                  </a:cubicBezTo>
                  <a:cubicBezTo>
                    <a:pt x="89" y="83"/>
                    <a:pt x="89" y="83"/>
                    <a:pt x="89" y="83"/>
                  </a:cubicBezTo>
                  <a:cubicBezTo>
                    <a:pt x="18" y="107"/>
                    <a:pt x="18" y="107"/>
                    <a:pt x="18" y="107"/>
                  </a:cubicBezTo>
                  <a:cubicBezTo>
                    <a:pt x="18" y="219"/>
                    <a:pt x="18" y="219"/>
                    <a:pt x="18" y="219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1" y="226"/>
                    <a:pt x="11" y="226"/>
                    <a:pt x="11" y="226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213"/>
                    <a:pt x="0" y="213"/>
                    <a:pt x="0" y="213"/>
                  </a:cubicBezTo>
                  <a:close/>
                  <a:moveTo>
                    <a:pt x="26" y="225"/>
                  </a:moveTo>
                  <a:cubicBezTo>
                    <a:pt x="34" y="225"/>
                    <a:pt x="42" y="225"/>
                    <a:pt x="50" y="225"/>
                  </a:cubicBezTo>
                  <a:cubicBezTo>
                    <a:pt x="59" y="225"/>
                    <a:pt x="69" y="225"/>
                    <a:pt x="78" y="225"/>
                  </a:cubicBezTo>
                  <a:cubicBezTo>
                    <a:pt x="78" y="217"/>
                    <a:pt x="78" y="209"/>
                    <a:pt x="78" y="201"/>
                  </a:cubicBezTo>
                  <a:cubicBezTo>
                    <a:pt x="69" y="201"/>
                    <a:pt x="59" y="202"/>
                    <a:pt x="50" y="202"/>
                  </a:cubicBezTo>
                  <a:cubicBezTo>
                    <a:pt x="42" y="203"/>
                    <a:pt x="34" y="203"/>
                    <a:pt x="26" y="204"/>
                  </a:cubicBezTo>
                  <a:cubicBezTo>
                    <a:pt x="26" y="211"/>
                    <a:pt x="26" y="218"/>
                    <a:pt x="26" y="225"/>
                  </a:cubicBezTo>
                  <a:close/>
                  <a:moveTo>
                    <a:pt x="26" y="136"/>
                  </a:moveTo>
                  <a:cubicBezTo>
                    <a:pt x="34" y="133"/>
                    <a:pt x="42" y="131"/>
                    <a:pt x="50" y="129"/>
                  </a:cubicBezTo>
                  <a:cubicBezTo>
                    <a:pt x="59" y="126"/>
                    <a:pt x="69" y="124"/>
                    <a:pt x="78" y="121"/>
                  </a:cubicBezTo>
                  <a:cubicBezTo>
                    <a:pt x="78" y="113"/>
                    <a:pt x="78" y="105"/>
                    <a:pt x="78" y="97"/>
                  </a:cubicBezTo>
                  <a:cubicBezTo>
                    <a:pt x="69" y="100"/>
                    <a:pt x="59" y="104"/>
                    <a:pt x="50" y="107"/>
                  </a:cubicBezTo>
                  <a:cubicBezTo>
                    <a:pt x="42" y="110"/>
                    <a:pt x="34" y="112"/>
                    <a:pt x="26" y="115"/>
                  </a:cubicBezTo>
                  <a:cubicBezTo>
                    <a:pt x="26" y="122"/>
                    <a:pt x="26" y="129"/>
                    <a:pt x="26" y="136"/>
                  </a:cubicBezTo>
                  <a:close/>
                  <a:moveTo>
                    <a:pt x="26" y="165"/>
                  </a:moveTo>
                  <a:cubicBezTo>
                    <a:pt x="34" y="164"/>
                    <a:pt x="42" y="162"/>
                    <a:pt x="50" y="160"/>
                  </a:cubicBezTo>
                  <a:cubicBezTo>
                    <a:pt x="59" y="159"/>
                    <a:pt x="69" y="157"/>
                    <a:pt x="78" y="155"/>
                  </a:cubicBezTo>
                  <a:cubicBezTo>
                    <a:pt x="78" y="147"/>
                    <a:pt x="78" y="139"/>
                    <a:pt x="78" y="131"/>
                  </a:cubicBezTo>
                  <a:cubicBezTo>
                    <a:pt x="69" y="134"/>
                    <a:pt x="59" y="136"/>
                    <a:pt x="50" y="138"/>
                  </a:cubicBezTo>
                  <a:cubicBezTo>
                    <a:pt x="42" y="140"/>
                    <a:pt x="34" y="142"/>
                    <a:pt x="26" y="144"/>
                  </a:cubicBezTo>
                  <a:cubicBezTo>
                    <a:pt x="26" y="151"/>
                    <a:pt x="26" y="158"/>
                    <a:pt x="26" y="165"/>
                  </a:cubicBezTo>
                  <a:close/>
                  <a:moveTo>
                    <a:pt x="26" y="195"/>
                  </a:moveTo>
                  <a:cubicBezTo>
                    <a:pt x="34" y="194"/>
                    <a:pt x="42" y="193"/>
                    <a:pt x="50" y="192"/>
                  </a:cubicBezTo>
                  <a:cubicBezTo>
                    <a:pt x="59" y="191"/>
                    <a:pt x="69" y="190"/>
                    <a:pt x="78" y="190"/>
                  </a:cubicBezTo>
                  <a:cubicBezTo>
                    <a:pt x="78" y="182"/>
                    <a:pt x="78" y="174"/>
                    <a:pt x="78" y="166"/>
                  </a:cubicBezTo>
                  <a:cubicBezTo>
                    <a:pt x="69" y="167"/>
                    <a:pt x="59" y="169"/>
                    <a:pt x="50" y="170"/>
                  </a:cubicBezTo>
                  <a:cubicBezTo>
                    <a:pt x="42" y="171"/>
                    <a:pt x="34" y="173"/>
                    <a:pt x="26" y="174"/>
                  </a:cubicBezTo>
                  <a:cubicBezTo>
                    <a:pt x="26" y="181"/>
                    <a:pt x="26" y="188"/>
                    <a:pt x="26" y="19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01" name="íṩ1iḑé"/>
            <p:cNvSpPr/>
            <p:nvPr/>
          </p:nvSpPr>
          <p:spPr bwMode="auto">
            <a:xfrm>
              <a:off x="9665494" y="3124201"/>
              <a:ext cx="1216025" cy="1068388"/>
            </a:xfrm>
            <a:custGeom>
              <a:avLst/>
              <a:gdLst>
                <a:gd name="T0" fmla="*/ 112 w 219"/>
                <a:gd name="T1" fmla="*/ 191 h 191"/>
                <a:gd name="T2" fmla="*/ 199 w 219"/>
                <a:gd name="T3" fmla="*/ 178 h 191"/>
                <a:gd name="T4" fmla="*/ 22 w 219"/>
                <a:gd name="T5" fmla="*/ 0 h 191"/>
                <a:gd name="T6" fmla="*/ 121 w 219"/>
                <a:gd name="T7" fmla="*/ 96 h 191"/>
                <a:gd name="T8" fmla="*/ 121 w 219"/>
                <a:gd name="T9" fmla="*/ 96 h 191"/>
                <a:gd name="T10" fmla="*/ 50 w 219"/>
                <a:gd name="T11" fmla="*/ 160 h 191"/>
                <a:gd name="T12" fmla="*/ 44 w 219"/>
                <a:gd name="T13" fmla="*/ 160 h 191"/>
                <a:gd name="T14" fmla="*/ 70 w 219"/>
                <a:gd name="T15" fmla="*/ 150 h 191"/>
                <a:gd name="T16" fmla="*/ 76 w 219"/>
                <a:gd name="T17" fmla="*/ 150 h 191"/>
                <a:gd name="T18" fmla="*/ 76 w 219"/>
                <a:gd name="T19" fmla="*/ 150 h 191"/>
                <a:gd name="T20" fmla="*/ 89 w 219"/>
                <a:gd name="T21" fmla="*/ 160 h 191"/>
                <a:gd name="T22" fmla="*/ 57 w 219"/>
                <a:gd name="T23" fmla="*/ 48 h 191"/>
                <a:gd name="T24" fmla="*/ 44 w 219"/>
                <a:gd name="T25" fmla="*/ 38 h 191"/>
                <a:gd name="T26" fmla="*/ 63 w 219"/>
                <a:gd name="T27" fmla="*/ 38 h 191"/>
                <a:gd name="T28" fmla="*/ 63 w 219"/>
                <a:gd name="T29" fmla="*/ 38 h 191"/>
                <a:gd name="T30" fmla="*/ 76 w 219"/>
                <a:gd name="T31" fmla="*/ 48 h 191"/>
                <a:gd name="T32" fmla="*/ 95 w 219"/>
                <a:gd name="T33" fmla="*/ 48 h 191"/>
                <a:gd name="T34" fmla="*/ 57 w 219"/>
                <a:gd name="T35" fmla="*/ 60 h 191"/>
                <a:gd name="T36" fmla="*/ 37 w 219"/>
                <a:gd name="T37" fmla="*/ 60 h 191"/>
                <a:gd name="T38" fmla="*/ 37 w 219"/>
                <a:gd name="T39" fmla="*/ 60 h 191"/>
                <a:gd name="T40" fmla="*/ 63 w 219"/>
                <a:gd name="T41" fmla="*/ 70 h 191"/>
                <a:gd name="T42" fmla="*/ 82 w 219"/>
                <a:gd name="T43" fmla="*/ 70 h 191"/>
                <a:gd name="T44" fmla="*/ 95 w 219"/>
                <a:gd name="T45" fmla="*/ 60 h 191"/>
                <a:gd name="T46" fmla="*/ 50 w 219"/>
                <a:gd name="T47" fmla="*/ 83 h 191"/>
                <a:gd name="T48" fmla="*/ 50 w 219"/>
                <a:gd name="T49" fmla="*/ 83 h 191"/>
                <a:gd name="T50" fmla="*/ 37 w 219"/>
                <a:gd name="T51" fmla="*/ 93 h 191"/>
                <a:gd name="T52" fmla="*/ 70 w 219"/>
                <a:gd name="T53" fmla="*/ 93 h 191"/>
                <a:gd name="T54" fmla="*/ 82 w 219"/>
                <a:gd name="T55" fmla="*/ 83 h 191"/>
                <a:gd name="T56" fmla="*/ 89 w 219"/>
                <a:gd name="T57" fmla="*/ 83 h 191"/>
                <a:gd name="T58" fmla="*/ 89 w 219"/>
                <a:gd name="T59" fmla="*/ 83 h 191"/>
                <a:gd name="T60" fmla="*/ 50 w 219"/>
                <a:gd name="T61" fmla="*/ 115 h 191"/>
                <a:gd name="T62" fmla="*/ 44 w 219"/>
                <a:gd name="T63" fmla="*/ 115 h 191"/>
                <a:gd name="T64" fmla="*/ 70 w 219"/>
                <a:gd name="T65" fmla="*/ 105 h 191"/>
                <a:gd name="T66" fmla="*/ 76 w 219"/>
                <a:gd name="T67" fmla="*/ 105 h 191"/>
                <a:gd name="T68" fmla="*/ 76 w 219"/>
                <a:gd name="T69" fmla="*/ 105 h 191"/>
                <a:gd name="T70" fmla="*/ 89 w 219"/>
                <a:gd name="T71" fmla="*/ 115 h 191"/>
                <a:gd name="T72" fmla="*/ 57 w 219"/>
                <a:gd name="T73" fmla="*/ 137 h 191"/>
                <a:gd name="T74" fmla="*/ 44 w 219"/>
                <a:gd name="T75" fmla="*/ 127 h 191"/>
                <a:gd name="T76" fmla="*/ 63 w 219"/>
                <a:gd name="T77" fmla="*/ 127 h 191"/>
                <a:gd name="T78" fmla="*/ 63 w 219"/>
                <a:gd name="T79" fmla="*/ 127 h 191"/>
                <a:gd name="T80" fmla="*/ 76 w 219"/>
                <a:gd name="T81" fmla="*/ 137 h 191"/>
                <a:gd name="T82" fmla="*/ 95 w 219"/>
                <a:gd name="T83" fmla="*/ 137 h 191"/>
                <a:gd name="T84" fmla="*/ 57 w 219"/>
                <a:gd name="T85" fmla="*/ 15 h 191"/>
                <a:gd name="T86" fmla="*/ 37 w 219"/>
                <a:gd name="T87" fmla="*/ 15 h 191"/>
                <a:gd name="T88" fmla="*/ 37 w 219"/>
                <a:gd name="T89" fmla="*/ 15 h 191"/>
                <a:gd name="T90" fmla="*/ 63 w 219"/>
                <a:gd name="T91" fmla="*/ 25 h 191"/>
                <a:gd name="T92" fmla="*/ 82 w 219"/>
                <a:gd name="T93" fmla="*/ 25 h 191"/>
                <a:gd name="T94" fmla="*/ 95 w 219"/>
                <a:gd name="T95" fmla="*/ 15 h 191"/>
                <a:gd name="T96" fmla="*/ 121 w 219"/>
                <a:gd name="T97" fmla="*/ 78 h 191"/>
                <a:gd name="T98" fmla="*/ 121 w 219"/>
                <a:gd name="T99" fmla="*/ 78 h 191"/>
                <a:gd name="T100" fmla="*/ 121 w 219"/>
                <a:gd name="T101" fmla="*/ 123 h 191"/>
                <a:gd name="T102" fmla="*/ 185 w 219"/>
                <a:gd name="T103" fmla="*/ 141 h 191"/>
                <a:gd name="T104" fmla="*/ 185 w 219"/>
                <a:gd name="T105" fmla="*/ 15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9" h="191">
                  <a:moveTo>
                    <a:pt x="0" y="191"/>
                  </a:moveTo>
                  <a:cubicBezTo>
                    <a:pt x="22" y="191"/>
                    <a:pt x="22" y="191"/>
                    <a:pt x="22" y="191"/>
                  </a:cubicBezTo>
                  <a:cubicBezTo>
                    <a:pt x="103" y="191"/>
                    <a:pt x="103" y="191"/>
                    <a:pt x="103" y="191"/>
                  </a:cubicBezTo>
                  <a:cubicBezTo>
                    <a:pt x="112" y="191"/>
                    <a:pt x="112" y="191"/>
                    <a:pt x="112" y="191"/>
                  </a:cubicBezTo>
                  <a:cubicBezTo>
                    <a:pt x="199" y="191"/>
                    <a:pt x="199" y="191"/>
                    <a:pt x="199" y="191"/>
                  </a:cubicBezTo>
                  <a:cubicBezTo>
                    <a:pt x="219" y="191"/>
                    <a:pt x="219" y="191"/>
                    <a:pt x="219" y="191"/>
                  </a:cubicBezTo>
                  <a:cubicBezTo>
                    <a:pt x="219" y="178"/>
                    <a:pt x="219" y="178"/>
                    <a:pt x="219" y="178"/>
                  </a:cubicBezTo>
                  <a:cubicBezTo>
                    <a:pt x="199" y="178"/>
                    <a:pt x="199" y="178"/>
                    <a:pt x="199" y="178"/>
                  </a:cubicBezTo>
                  <a:cubicBezTo>
                    <a:pt x="199" y="66"/>
                    <a:pt x="199" y="66"/>
                    <a:pt x="199" y="66"/>
                  </a:cubicBezTo>
                  <a:cubicBezTo>
                    <a:pt x="112" y="66"/>
                    <a:pt x="112" y="66"/>
                    <a:pt x="112" y="66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78"/>
                    <a:pt x="22" y="178"/>
                    <a:pt x="2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91"/>
                    <a:pt x="0" y="191"/>
                    <a:pt x="0" y="191"/>
                  </a:cubicBezTo>
                  <a:close/>
                  <a:moveTo>
                    <a:pt x="121" y="96"/>
                  </a:moveTo>
                  <a:cubicBezTo>
                    <a:pt x="142" y="96"/>
                    <a:pt x="164" y="96"/>
                    <a:pt x="185" y="96"/>
                  </a:cubicBezTo>
                  <a:cubicBezTo>
                    <a:pt x="185" y="99"/>
                    <a:pt x="185" y="102"/>
                    <a:pt x="185" y="105"/>
                  </a:cubicBezTo>
                  <a:cubicBezTo>
                    <a:pt x="164" y="105"/>
                    <a:pt x="142" y="105"/>
                    <a:pt x="121" y="105"/>
                  </a:cubicBezTo>
                  <a:cubicBezTo>
                    <a:pt x="121" y="102"/>
                    <a:pt x="121" y="99"/>
                    <a:pt x="121" y="96"/>
                  </a:cubicBezTo>
                  <a:close/>
                  <a:moveTo>
                    <a:pt x="50" y="150"/>
                  </a:moveTo>
                  <a:cubicBezTo>
                    <a:pt x="52" y="150"/>
                    <a:pt x="55" y="150"/>
                    <a:pt x="57" y="150"/>
                  </a:cubicBezTo>
                  <a:cubicBezTo>
                    <a:pt x="57" y="153"/>
                    <a:pt x="57" y="157"/>
                    <a:pt x="57" y="160"/>
                  </a:cubicBezTo>
                  <a:cubicBezTo>
                    <a:pt x="55" y="160"/>
                    <a:pt x="52" y="160"/>
                    <a:pt x="50" y="160"/>
                  </a:cubicBezTo>
                  <a:cubicBezTo>
                    <a:pt x="50" y="157"/>
                    <a:pt x="50" y="153"/>
                    <a:pt x="50" y="150"/>
                  </a:cubicBezTo>
                  <a:close/>
                  <a:moveTo>
                    <a:pt x="37" y="150"/>
                  </a:moveTo>
                  <a:cubicBezTo>
                    <a:pt x="44" y="150"/>
                    <a:pt x="44" y="150"/>
                    <a:pt x="44" y="150"/>
                  </a:cubicBezTo>
                  <a:cubicBezTo>
                    <a:pt x="44" y="160"/>
                    <a:pt x="44" y="160"/>
                    <a:pt x="44" y="160"/>
                  </a:cubicBezTo>
                  <a:cubicBezTo>
                    <a:pt x="37" y="160"/>
                    <a:pt x="37" y="160"/>
                    <a:pt x="37" y="160"/>
                  </a:cubicBezTo>
                  <a:cubicBezTo>
                    <a:pt x="37" y="150"/>
                    <a:pt x="37" y="150"/>
                    <a:pt x="37" y="150"/>
                  </a:cubicBezTo>
                  <a:close/>
                  <a:moveTo>
                    <a:pt x="63" y="150"/>
                  </a:moveTo>
                  <a:cubicBezTo>
                    <a:pt x="65" y="150"/>
                    <a:pt x="67" y="150"/>
                    <a:pt x="70" y="150"/>
                  </a:cubicBezTo>
                  <a:cubicBezTo>
                    <a:pt x="70" y="153"/>
                    <a:pt x="70" y="157"/>
                    <a:pt x="70" y="160"/>
                  </a:cubicBezTo>
                  <a:cubicBezTo>
                    <a:pt x="67" y="160"/>
                    <a:pt x="65" y="160"/>
                    <a:pt x="63" y="160"/>
                  </a:cubicBezTo>
                  <a:cubicBezTo>
                    <a:pt x="63" y="157"/>
                    <a:pt x="63" y="153"/>
                    <a:pt x="63" y="150"/>
                  </a:cubicBezTo>
                  <a:close/>
                  <a:moveTo>
                    <a:pt x="76" y="150"/>
                  </a:moveTo>
                  <a:cubicBezTo>
                    <a:pt x="78" y="150"/>
                    <a:pt x="80" y="150"/>
                    <a:pt x="82" y="150"/>
                  </a:cubicBezTo>
                  <a:cubicBezTo>
                    <a:pt x="82" y="153"/>
                    <a:pt x="82" y="157"/>
                    <a:pt x="82" y="160"/>
                  </a:cubicBezTo>
                  <a:cubicBezTo>
                    <a:pt x="80" y="160"/>
                    <a:pt x="78" y="160"/>
                    <a:pt x="76" y="160"/>
                  </a:cubicBezTo>
                  <a:cubicBezTo>
                    <a:pt x="76" y="157"/>
                    <a:pt x="76" y="153"/>
                    <a:pt x="76" y="150"/>
                  </a:cubicBezTo>
                  <a:close/>
                  <a:moveTo>
                    <a:pt x="89" y="150"/>
                  </a:moveTo>
                  <a:cubicBezTo>
                    <a:pt x="95" y="150"/>
                    <a:pt x="95" y="150"/>
                    <a:pt x="95" y="150"/>
                  </a:cubicBezTo>
                  <a:cubicBezTo>
                    <a:pt x="95" y="160"/>
                    <a:pt x="95" y="160"/>
                    <a:pt x="95" y="160"/>
                  </a:cubicBezTo>
                  <a:cubicBezTo>
                    <a:pt x="89" y="160"/>
                    <a:pt x="89" y="160"/>
                    <a:pt x="89" y="160"/>
                  </a:cubicBezTo>
                  <a:cubicBezTo>
                    <a:pt x="89" y="150"/>
                    <a:pt x="89" y="150"/>
                    <a:pt x="89" y="150"/>
                  </a:cubicBezTo>
                  <a:close/>
                  <a:moveTo>
                    <a:pt x="50" y="38"/>
                  </a:moveTo>
                  <a:cubicBezTo>
                    <a:pt x="52" y="38"/>
                    <a:pt x="55" y="38"/>
                    <a:pt x="57" y="38"/>
                  </a:cubicBezTo>
                  <a:cubicBezTo>
                    <a:pt x="57" y="41"/>
                    <a:pt x="57" y="44"/>
                    <a:pt x="57" y="48"/>
                  </a:cubicBezTo>
                  <a:cubicBezTo>
                    <a:pt x="55" y="48"/>
                    <a:pt x="52" y="48"/>
                    <a:pt x="50" y="48"/>
                  </a:cubicBezTo>
                  <a:cubicBezTo>
                    <a:pt x="50" y="44"/>
                    <a:pt x="50" y="41"/>
                    <a:pt x="50" y="38"/>
                  </a:cubicBezTo>
                  <a:close/>
                  <a:moveTo>
                    <a:pt x="37" y="38"/>
                  </a:moveTo>
                  <a:cubicBezTo>
                    <a:pt x="40" y="38"/>
                    <a:pt x="42" y="38"/>
                    <a:pt x="44" y="38"/>
                  </a:cubicBezTo>
                  <a:cubicBezTo>
                    <a:pt x="44" y="41"/>
                    <a:pt x="44" y="44"/>
                    <a:pt x="44" y="48"/>
                  </a:cubicBezTo>
                  <a:cubicBezTo>
                    <a:pt x="42" y="48"/>
                    <a:pt x="40" y="48"/>
                    <a:pt x="37" y="48"/>
                  </a:cubicBezTo>
                  <a:cubicBezTo>
                    <a:pt x="37" y="44"/>
                    <a:pt x="37" y="41"/>
                    <a:pt x="37" y="38"/>
                  </a:cubicBezTo>
                  <a:close/>
                  <a:moveTo>
                    <a:pt x="63" y="38"/>
                  </a:moveTo>
                  <a:cubicBezTo>
                    <a:pt x="65" y="38"/>
                    <a:pt x="67" y="38"/>
                    <a:pt x="70" y="38"/>
                  </a:cubicBezTo>
                  <a:cubicBezTo>
                    <a:pt x="70" y="41"/>
                    <a:pt x="70" y="44"/>
                    <a:pt x="70" y="48"/>
                  </a:cubicBezTo>
                  <a:cubicBezTo>
                    <a:pt x="67" y="48"/>
                    <a:pt x="65" y="48"/>
                    <a:pt x="63" y="48"/>
                  </a:cubicBezTo>
                  <a:cubicBezTo>
                    <a:pt x="63" y="44"/>
                    <a:pt x="63" y="41"/>
                    <a:pt x="63" y="38"/>
                  </a:cubicBezTo>
                  <a:close/>
                  <a:moveTo>
                    <a:pt x="76" y="38"/>
                  </a:moveTo>
                  <a:cubicBezTo>
                    <a:pt x="78" y="38"/>
                    <a:pt x="80" y="38"/>
                    <a:pt x="82" y="38"/>
                  </a:cubicBezTo>
                  <a:cubicBezTo>
                    <a:pt x="82" y="41"/>
                    <a:pt x="82" y="44"/>
                    <a:pt x="82" y="48"/>
                  </a:cubicBezTo>
                  <a:cubicBezTo>
                    <a:pt x="80" y="48"/>
                    <a:pt x="78" y="48"/>
                    <a:pt x="76" y="48"/>
                  </a:cubicBezTo>
                  <a:cubicBezTo>
                    <a:pt x="76" y="44"/>
                    <a:pt x="76" y="41"/>
                    <a:pt x="76" y="38"/>
                  </a:cubicBezTo>
                  <a:close/>
                  <a:moveTo>
                    <a:pt x="89" y="38"/>
                  </a:moveTo>
                  <a:cubicBezTo>
                    <a:pt x="91" y="38"/>
                    <a:pt x="93" y="38"/>
                    <a:pt x="95" y="38"/>
                  </a:cubicBezTo>
                  <a:cubicBezTo>
                    <a:pt x="95" y="41"/>
                    <a:pt x="95" y="44"/>
                    <a:pt x="95" y="48"/>
                  </a:cubicBezTo>
                  <a:cubicBezTo>
                    <a:pt x="93" y="48"/>
                    <a:pt x="91" y="48"/>
                    <a:pt x="89" y="48"/>
                  </a:cubicBezTo>
                  <a:cubicBezTo>
                    <a:pt x="89" y="44"/>
                    <a:pt x="89" y="41"/>
                    <a:pt x="89" y="38"/>
                  </a:cubicBezTo>
                  <a:close/>
                  <a:moveTo>
                    <a:pt x="50" y="60"/>
                  </a:moveTo>
                  <a:cubicBezTo>
                    <a:pt x="52" y="60"/>
                    <a:pt x="55" y="60"/>
                    <a:pt x="57" y="60"/>
                  </a:cubicBezTo>
                  <a:cubicBezTo>
                    <a:pt x="57" y="63"/>
                    <a:pt x="57" y="67"/>
                    <a:pt x="57" y="70"/>
                  </a:cubicBezTo>
                  <a:cubicBezTo>
                    <a:pt x="55" y="70"/>
                    <a:pt x="52" y="70"/>
                    <a:pt x="50" y="70"/>
                  </a:cubicBezTo>
                  <a:cubicBezTo>
                    <a:pt x="50" y="67"/>
                    <a:pt x="50" y="63"/>
                    <a:pt x="50" y="60"/>
                  </a:cubicBezTo>
                  <a:close/>
                  <a:moveTo>
                    <a:pt x="37" y="60"/>
                  </a:moveTo>
                  <a:cubicBezTo>
                    <a:pt x="40" y="60"/>
                    <a:pt x="42" y="60"/>
                    <a:pt x="44" y="60"/>
                  </a:cubicBezTo>
                  <a:cubicBezTo>
                    <a:pt x="44" y="63"/>
                    <a:pt x="44" y="67"/>
                    <a:pt x="44" y="70"/>
                  </a:cubicBezTo>
                  <a:cubicBezTo>
                    <a:pt x="42" y="70"/>
                    <a:pt x="40" y="70"/>
                    <a:pt x="37" y="70"/>
                  </a:cubicBezTo>
                  <a:cubicBezTo>
                    <a:pt x="37" y="67"/>
                    <a:pt x="37" y="63"/>
                    <a:pt x="37" y="60"/>
                  </a:cubicBezTo>
                  <a:close/>
                  <a:moveTo>
                    <a:pt x="63" y="60"/>
                  </a:moveTo>
                  <a:cubicBezTo>
                    <a:pt x="65" y="60"/>
                    <a:pt x="67" y="60"/>
                    <a:pt x="70" y="60"/>
                  </a:cubicBezTo>
                  <a:cubicBezTo>
                    <a:pt x="70" y="63"/>
                    <a:pt x="70" y="67"/>
                    <a:pt x="70" y="70"/>
                  </a:cubicBezTo>
                  <a:cubicBezTo>
                    <a:pt x="67" y="70"/>
                    <a:pt x="65" y="70"/>
                    <a:pt x="63" y="70"/>
                  </a:cubicBezTo>
                  <a:cubicBezTo>
                    <a:pt x="63" y="67"/>
                    <a:pt x="63" y="63"/>
                    <a:pt x="63" y="60"/>
                  </a:cubicBezTo>
                  <a:close/>
                  <a:moveTo>
                    <a:pt x="76" y="60"/>
                  </a:moveTo>
                  <a:cubicBezTo>
                    <a:pt x="78" y="60"/>
                    <a:pt x="80" y="60"/>
                    <a:pt x="82" y="60"/>
                  </a:cubicBezTo>
                  <a:cubicBezTo>
                    <a:pt x="82" y="63"/>
                    <a:pt x="82" y="67"/>
                    <a:pt x="82" y="70"/>
                  </a:cubicBezTo>
                  <a:cubicBezTo>
                    <a:pt x="80" y="70"/>
                    <a:pt x="78" y="70"/>
                    <a:pt x="76" y="70"/>
                  </a:cubicBezTo>
                  <a:cubicBezTo>
                    <a:pt x="76" y="67"/>
                    <a:pt x="76" y="63"/>
                    <a:pt x="76" y="60"/>
                  </a:cubicBezTo>
                  <a:close/>
                  <a:moveTo>
                    <a:pt x="89" y="60"/>
                  </a:moveTo>
                  <a:cubicBezTo>
                    <a:pt x="91" y="60"/>
                    <a:pt x="93" y="60"/>
                    <a:pt x="95" y="60"/>
                  </a:cubicBezTo>
                  <a:cubicBezTo>
                    <a:pt x="95" y="63"/>
                    <a:pt x="95" y="67"/>
                    <a:pt x="95" y="70"/>
                  </a:cubicBezTo>
                  <a:cubicBezTo>
                    <a:pt x="93" y="70"/>
                    <a:pt x="91" y="70"/>
                    <a:pt x="89" y="70"/>
                  </a:cubicBezTo>
                  <a:cubicBezTo>
                    <a:pt x="89" y="67"/>
                    <a:pt x="89" y="63"/>
                    <a:pt x="89" y="60"/>
                  </a:cubicBezTo>
                  <a:close/>
                  <a:moveTo>
                    <a:pt x="50" y="83"/>
                  </a:moveTo>
                  <a:cubicBezTo>
                    <a:pt x="52" y="83"/>
                    <a:pt x="55" y="83"/>
                    <a:pt x="57" y="83"/>
                  </a:cubicBezTo>
                  <a:cubicBezTo>
                    <a:pt x="57" y="86"/>
                    <a:pt x="57" y="89"/>
                    <a:pt x="57" y="93"/>
                  </a:cubicBezTo>
                  <a:cubicBezTo>
                    <a:pt x="55" y="93"/>
                    <a:pt x="52" y="93"/>
                    <a:pt x="50" y="93"/>
                  </a:cubicBezTo>
                  <a:cubicBezTo>
                    <a:pt x="50" y="89"/>
                    <a:pt x="50" y="86"/>
                    <a:pt x="50" y="83"/>
                  </a:cubicBezTo>
                  <a:close/>
                  <a:moveTo>
                    <a:pt x="37" y="83"/>
                  </a:moveTo>
                  <a:cubicBezTo>
                    <a:pt x="40" y="83"/>
                    <a:pt x="42" y="83"/>
                    <a:pt x="44" y="83"/>
                  </a:cubicBezTo>
                  <a:cubicBezTo>
                    <a:pt x="44" y="86"/>
                    <a:pt x="44" y="89"/>
                    <a:pt x="44" y="93"/>
                  </a:cubicBezTo>
                  <a:cubicBezTo>
                    <a:pt x="42" y="93"/>
                    <a:pt x="40" y="93"/>
                    <a:pt x="37" y="93"/>
                  </a:cubicBezTo>
                  <a:cubicBezTo>
                    <a:pt x="37" y="89"/>
                    <a:pt x="37" y="86"/>
                    <a:pt x="37" y="83"/>
                  </a:cubicBezTo>
                  <a:close/>
                  <a:moveTo>
                    <a:pt x="63" y="83"/>
                  </a:moveTo>
                  <a:cubicBezTo>
                    <a:pt x="65" y="83"/>
                    <a:pt x="67" y="83"/>
                    <a:pt x="70" y="83"/>
                  </a:cubicBezTo>
                  <a:cubicBezTo>
                    <a:pt x="70" y="86"/>
                    <a:pt x="70" y="89"/>
                    <a:pt x="70" y="93"/>
                  </a:cubicBezTo>
                  <a:cubicBezTo>
                    <a:pt x="67" y="93"/>
                    <a:pt x="65" y="93"/>
                    <a:pt x="63" y="93"/>
                  </a:cubicBezTo>
                  <a:cubicBezTo>
                    <a:pt x="63" y="89"/>
                    <a:pt x="63" y="86"/>
                    <a:pt x="63" y="83"/>
                  </a:cubicBezTo>
                  <a:close/>
                  <a:moveTo>
                    <a:pt x="76" y="83"/>
                  </a:moveTo>
                  <a:cubicBezTo>
                    <a:pt x="78" y="83"/>
                    <a:pt x="80" y="83"/>
                    <a:pt x="82" y="83"/>
                  </a:cubicBezTo>
                  <a:cubicBezTo>
                    <a:pt x="82" y="86"/>
                    <a:pt x="82" y="89"/>
                    <a:pt x="82" y="93"/>
                  </a:cubicBezTo>
                  <a:cubicBezTo>
                    <a:pt x="80" y="93"/>
                    <a:pt x="78" y="93"/>
                    <a:pt x="76" y="93"/>
                  </a:cubicBezTo>
                  <a:cubicBezTo>
                    <a:pt x="76" y="89"/>
                    <a:pt x="76" y="86"/>
                    <a:pt x="76" y="83"/>
                  </a:cubicBezTo>
                  <a:close/>
                  <a:moveTo>
                    <a:pt x="89" y="83"/>
                  </a:moveTo>
                  <a:cubicBezTo>
                    <a:pt x="91" y="83"/>
                    <a:pt x="93" y="83"/>
                    <a:pt x="95" y="83"/>
                  </a:cubicBezTo>
                  <a:cubicBezTo>
                    <a:pt x="95" y="86"/>
                    <a:pt x="95" y="89"/>
                    <a:pt x="95" y="93"/>
                  </a:cubicBezTo>
                  <a:cubicBezTo>
                    <a:pt x="93" y="93"/>
                    <a:pt x="91" y="93"/>
                    <a:pt x="89" y="93"/>
                  </a:cubicBezTo>
                  <a:cubicBezTo>
                    <a:pt x="89" y="89"/>
                    <a:pt x="89" y="86"/>
                    <a:pt x="89" y="83"/>
                  </a:cubicBezTo>
                  <a:close/>
                  <a:moveTo>
                    <a:pt x="50" y="105"/>
                  </a:moveTo>
                  <a:cubicBezTo>
                    <a:pt x="52" y="105"/>
                    <a:pt x="55" y="105"/>
                    <a:pt x="57" y="105"/>
                  </a:cubicBezTo>
                  <a:cubicBezTo>
                    <a:pt x="57" y="108"/>
                    <a:pt x="57" y="112"/>
                    <a:pt x="57" y="115"/>
                  </a:cubicBezTo>
                  <a:cubicBezTo>
                    <a:pt x="55" y="115"/>
                    <a:pt x="52" y="115"/>
                    <a:pt x="50" y="115"/>
                  </a:cubicBezTo>
                  <a:cubicBezTo>
                    <a:pt x="50" y="112"/>
                    <a:pt x="50" y="108"/>
                    <a:pt x="50" y="105"/>
                  </a:cubicBezTo>
                  <a:close/>
                  <a:moveTo>
                    <a:pt x="37" y="105"/>
                  </a:moveTo>
                  <a:cubicBezTo>
                    <a:pt x="40" y="105"/>
                    <a:pt x="42" y="105"/>
                    <a:pt x="44" y="105"/>
                  </a:cubicBezTo>
                  <a:cubicBezTo>
                    <a:pt x="44" y="108"/>
                    <a:pt x="44" y="112"/>
                    <a:pt x="44" y="115"/>
                  </a:cubicBezTo>
                  <a:cubicBezTo>
                    <a:pt x="42" y="115"/>
                    <a:pt x="40" y="115"/>
                    <a:pt x="37" y="115"/>
                  </a:cubicBezTo>
                  <a:cubicBezTo>
                    <a:pt x="37" y="112"/>
                    <a:pt x="37" y="108"/>
                    <a:pt x="37" y="105"/>
                  </a:cubicBezTo>
                  <a:close/>
                  <a:moveTo>
                    <a:pt x="63" y="105"/>
                  </a:moveTo>
                  <a:cubicBezTo>
                    <a:pt x="65" y="105"/>
                    <a:pt x="67" y="105"/>
                    <a:pt x="70" y="105"/>
                  </a:cubicBezTo>
                  <a:cubicBezTo>
                    <a:pt x="70" y="108"/>
                    <a:pt x="70" y="112"/>
                    <a:pt x="70" y="115"/>
                  </a:cubicBezTo>
                  <a:cubicBezTo>
                    <a:pt x="67" y="115"/>
                    <a:pt x="65" y="115"/>
                    <a:pt x="63" y="115"/>
                  </a:cubicBezTo>
                  <a:cubicBezTo>
                    <a:pt x="63" y="112"/>
                    <a:pt x="63" y="108"/>
                    <a:pt x="63" y="105"/>
                  </a:cubicBezTo>
                  <a:close/>
                  <a:moveTo>
                    <a:pt x="76" y="105"/>
                  </a:moveTo>
                  <a:cubicBezTo>
                    <a:pt x="78" y="105"/>
                    <a:pt x="80" y="105"/>
                    <a:pt x="82" y="105"/>
                  </a:cubicBezTo>
                  <a:cubicBezTo>
                    <a:pt x="82" y="108"/>
                    <a:pt x="82" y="112"/>
                    <a:pt x="82" y="115"/>
                  </a:cubicBezTo>
                  <a:cubicBezTo>
                    <a:pt x="80" y="115"/>
                    <a:pt x="78" y="115"/>
                    <a:pt x="76" y="115"/>
                  </a:cubicBezTo>
                  <a:cubicBezTo>
                    <a:pt x="76" y="112"/>
                    <a:pt x="76" y="108"/>
                    <a:pt x="76" y="105"/>
                  </a:cubicBezTo>
                  <a:close/>
                  <a:moveTo>
                    <a:pt x="89" y="105"/>
                  </a:moveTo>
                  <a:cubicBezTo>
                    <a:pt x="91" y="105"/>
                    <a:pt x="93" y="105"/>
                    <a:pt x="95" y="105"/>
                  </a:cubicBezTo>
                  <a:cubicBezTo>
                    <a:pt x="95" y="108"/>
                    <a:pt x="95" y="112"/>
                    <a:pt x="95" y="115"/>
                  </a:cubicBezTo>
                  <a:cubicBezTo>
                    <a:pt x="93" y="115"/>
                    <a:pt x="91" y="115"/>
                    <a:pt x="89" y="115"/>
                  </a:cubicBezTo>
                  <a:cubicBezTo>
                    <a:pt x="89" y="112"/>
                    <a:pt x="89" y="108"/>
                    <a:pt x="89" y="105"/>
                  </a:cubicBezTo>
                  <a:close/>
                  <a:moveTo>
                    <a:pt x="50" y="127"/>
                  </a:moveTo>
                  <a:cubicBezTo>
                    <a:pt x="52" y="127"/>
                    <a:pt x="55" y="127"/>
                    <a:pt x="57" y="127"/>
                  </a:cubicBezTo>
                  <a:cubicBezTo>
                    <a:pt x="57" y="131"/>
                    <a:pt x="57" y="134"/>
                    <a:pt x="57" y="137"/>
                  </a:cubicBezTo>
                  <a:cubicBezTo>
                    <a:pt x="55" y="137"/>
                    <a:pt x="52" y="137"/>
                    <a:pt x="50" y="137"/>
                  </a:cubicBezTo>
                  <a:cubicBezTo>
                    <a:pt x="50" y="134"/>
                    <a:pt x="50" y="131"/>
                    <a:pt x="50" y="127"/>
                  </a:cubicBezTo>
                  <a:close/>
                  <a:moveTo>
                    <a:pt x="37" y="127"/>
                  </a:moveTo>
                  <a:cubicBezTo>
                    <a:pt x="40" y="127"/>
                    <a:pt x="42" y="127"/>
                    <a:pt x="44" y="127"/>
                  </a:cubicBezTo>
                  <a:cubicBezTo>
                    <a:pt x="44" y="131"/>
                    <a:pt x="44" y="134"/>
                    <a:pt x="44" y="137"/>
                  </a:cubicBezTo>
                  <a:cubicBezTo>
                    <a:pt x="42" y="137"/>
                    <a:pt x="40" y="137"/>
                    <a:pt x="37" y="137"/>
                  </a:cubicBezTo>
                  <a:cubicBezTo>
                    <a:pt x="37" y="134"/>
                    <a:pt x="37" y="131"/>
                    <a:pt x="37" y="127"/>
                  </a:cubicBezTo>
                  <a:close/>
                  <a:moveTo>
                    <a:pt x="63" y="127"/>
                  </a:moveTo>
                  <a:cubicBezTo>
                    <a:pt x="65" y="127"/>
                    <a:pt x="67" y="127"/>
                    <a:pt x="70" y="127"/>
                  </a:cubicBezTo>
                  <a:cubicBezTo>
                    <a:pt x="70" y="131"/>
                    <a:pt x="70" y="134"/>
                    <a:pt x="70" y="137"/>
                  </a:cubicBezTo>
                  <a:cubicBezTo>
                    <a:pt x="67" y="137"/>
                    <a:pt x="65" y="137"/>
                    <a:pt x="63" y="137"/>
                  </a:cubicBezTo>
                  <a:cubicBezTo>
                    <a:pt x="63" y="134"/>
                    <a:pt x="63" y="131"/>
                    <a:pt x="63" y="127"/>
                  </a:cubicBezTo>
                  <a:close/>
                  <a:moveTo>
                    <a:pt x="76" y="127"/>
                  </a:moveTo>
                  <a:cubicBezTo>
                    <a:pt x="78" y="127"/>
                    <a:pt x="80" y="127"/>
                    <a:pt x="82" y="127"/>
                  </a:cubicBezTo>
                  <a:cubicBezTo>
                    <a:pt x="82" y="131"/>
                    <a:pt x="82" y="134"/>
                    <a:pt x="82" y="137"/>
                  </a:cubicBezTo>
                  <a:cubicBezTo>
                    <a:pt x="80" y="137"/>
                    <a:pt x="78" y="137"/>
                    <a:pt x="76" y="137"/>
                  </a:cubicBezTo>
                  <a:cubicBezTo>
                    <a:pt x="76" y="134"/>
                    <a:pt x="76" y="131"/>
                    <a:pt x="76" y="127"/>
                  </a:cubicBezTo>
                  <a:close/>
                  <a:moveTo>
                    <a:pt x="89" y="127"/>
                  </a:moveTo>
                  <a:cubicBezTo>
                    <a:pt x="91" y="127"/>
                    <a:pt x="93" y="127"/>
                    <a:pt x="95" y="127"/>
                  </a:cubicBezTo>
                  <a:cubicBezTo>
                    <a:pt x="95" y="131"/>
                    <a:pt x="95" y="134"/>
                    <a:pt x="95" y="137"/>
                  </a:cubicBezTo>
                  <a:cubicBezTo>
                    <a:pt x="93" y="137"/>
                    <a:pt x="91" y="137"/>
                    <a:pt x="89" y="137"/>
                  </a:cubicBezTo>
                  <a:cubicBezTo>
                    <a:pt x="89" y="134"/>
                    <a:pt x="89" y="131"/>
                    <a:pt x="89" y="127"/>
                  </a:cubicBezTo>
                  <a:close/>
                  <a:moveTo>
                    <a:pt x="50" y="15"/>
                  </a:moveTo>
                  <a:cubicBezTo>
                    <a:pt x="52" y="15"/>
                    <a:pt x="55" y="15"/>
                    <a:pt x="57" y="15"/>
                  </a:cubicBezTo>
                  <a:cubicBezTo>
                    <a:pt x="57" y="18"/>
                    <a:pt x="57" y="22"/>
                    <a:pt x="57" y="25"/>
                  </a:cubicBezTo>
                  <a:cubicBezTo>
                    <a:pt x="55" y="25"/>
                    <a:pt x="52" y="25"/>
                    <a:pt x="50" y="25"/>
                  </a:cubicBezTo>
                  <a:cubicBezTo>
                    <a:pt x="50" y="22"/>
                    <a:pt x="50" y="18"/>
                    <a:pt x="50" y="15"/>
                  </a:cubicBezTo>
                  <a:close/>
                  <a:moveTo>
                    <a:pt x="37" y="15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15"/>
                    <a:pt x="37" y="15"/>
                    <a:pt x="37" y="15"/>
                  </a:cubicBezTo>
                  <a:close/>
                  <a:moveTo>
                    <a:pt x="63" y="15"/>
                  </a:moveTo>
                  <a:cubicBezTo>
                    <a:pt x="65" y="15"/>
                    <a:pt x="67" y="15"/>
                    <a:pt x="70" y="15"/>
                  </a:cubicBezTo>
                  <a:cubicBezTo>
                    <a:pt x="70" y="18"/>
                    <a:pt x="70" y="22"/>
                    <a:pt x="70" y="25"/>
                  </a:cubicBezTo>
                  <a:cubicBezTo>
                    <a:pt x="67" y="25"/>
                    <a:pt x="65" y="25"/>
                    <a:pt x="63" y="25"/>
                  </a:cubicBezTo>
                  <a:cubicBezTo>
                    <a:pt x="63" y="22"/>
                    <a:pt x="63" y="18"/>
                    <a:pt x="63" y="15"/>
                  </a:cubicBezTo>
                  <a:close/>
                  <a:moveTo>
                    <a:pt x="76" y="15"/>
                  </a:moveTo>
                  <a:cubicBezTo>
                    <a:pt x="78" y="15"/>
                    <a:pt x="80" y="15"/>
                    <a:pt x="82" y="15"/>
                  </a:cubicBezTo>
                  <a:cubicBezTo>
                    <a:pt x="82" y="18"/>
                    <a:pt x="82" y="22"/>
                    <a:pt x="82" y="25"/>
                  </a:cubicBezTo>
                  <a:cubicBezTo>
                    <a:pt x="80" y="25"/>
                    <a:pt x="78" y="25"/>
                    <a:pt x="76" y="25"/>
                  </a:cubicBezTo>
                  <a:cubicBezTo>
                    <a:pt x="76" y="22"/>
                    <a:pt x="76" y="18"/>
                    <a:pt x="76" y="15"/>
                  </a:cubicBezTo>
                  <a:close/>
                  <a:moveTo>
                    <a:pt x="89" y="15"/>
                  </a:moveTo>
                  <a:cubicBezTo>
                    <a:pt x="95" y="15"/>
                    <a:pt x="95" y="15"/>
                    <a:pt x="95" y="1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89" y="25"/>
                    <a:pt x="89" y="25"/>
                    <a:pt x="89" y="25"/>
                  </a:cubicBezTo>
                  <a:cubicBezTo>
                    <a:pt x="89" y="15"/>
                    <a:pt x="89" y="15"/>
                    <a:pt x="89" y="15"/>
                  </a:cubicBezTo>
                  <a:close/>
                  <a:moveTo>
                    <a:pt x="121" y="78"/>
                  </a:moveTo>
                  <a:cubicBezTo>
                    <a:pt x="185" y="78"/>
                    <a:pt x="185" y="78"/>
                    <a:pt x="185" y="78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21" y="86"/>
                    <a:pt x="121" y="86"/>
                    <a:pt x="121" y="86"/>
                  </a:cubicBezTo>
                  <a:cubicBezTo>
                    <a:pt x="121" y="78"/>
                    <a:pt x="121" y="78"/>
                    <a:pt x="121" y="78"/>
                  </a:cubicBezTo>
                  <a:close/>
                  <a:moveTo>
                    <a:pt x="121" y="115"/>
                  </a:moveTo>
                  <a:cubicBezTo>
                    <a:pt x="142" y="115"/>
                    <a:pt x="164" y="115"/>
                    <a:pt x="185" y="115"/>
                  </a:cubicBezTo>
                  <a:cubicBezTo>
                    <a:pt x="185" y="118"/>
                    <a:pt x="185" y="120"/>
                    <a:pt x="185" y="123"/>
                  </a:cubicBezTo>
                  <a:cubicBezTo>
                    <a:pt x="164" y="123"/>
                    <a:pt x="142" y="123"/>
                    <a:pt x="121" y="123"/>
                  </a:cubicBezTo>
                  <a:cubicBezTo>
                    <a:pt x="121" y="120"/>
                    <a:pt x="121" y="118"/>
                    <a:pt x="121" y="115"/>
                  </a:cubicBezTo>
                  <a:close/>
                  <a:moveTo>
                    <a:pt x="121" y="133"/>
                  </a:moveTo>
                  <a:cubicBezTo>
                    <a:pt x="142" y="133"/>
                    <a:pt x="164" y="133"/>
                    <a:pt x="185" y="133"/>
                  </a:cubicBezTo>
                  <a:cubicBezTo>
                    <a:pt x="185" y="136"/>
                    <a:pt x="185" y="139"/>
                    <a:pt x="185" y="141"/>
                  </a:cubicBezTo>
                  <a:cubicBezTo>
                    <a:pt x="164" y="141"/>
                    <a:pt x="142" y="141"/>
                    <a:pt x="121" y="141"/>
                  </a:cubicBezTo>
                  <a:cubicBezTo>
                    <a:pt x="121" y="139"/>
                    <a:pt x="121" y="136"/>
                    <a:pt x="121" y="133"/>
                  </a:cubicBezTo>
                  <a:close/>
                  <a:moveTo>
                    <a:pt x="121" y="152"/>
                  </a:moveTo>
                  <a:cubicBezTo>
                    <a:pt x="185" y="152"/>
                    <a:pt x="185" y="152"/>
                    <a:pt x="185" y="152"/>
                  </a:cubicBezTo>
                  <a:cubicBezTo>
                    <a:pt x="185" y="160"/>
                    <a:pt x="185" y="160"/>
                    <a:pt x="185" y="160"/>
                  </a:cubicBezTo>
                  <a:cubicBezTo>
                    <a:pt x="121" y="160"/>
                    <a:pt x="121" y="160"/>
                    <a:pt x="121" y="160"/>
                  </a:cubicBezTo>
                  <a:lnTo>
                    <a:pt x="121" y="15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3" name="矩形 2"/>
          <p:cNvSpPr/>
          <p:nvPr/>
        </p:nvSpPr>
        <p:spPr>
          <a:xfrm>
            <a:off x="6065118" y="5552873"/>
            <a:ext cx="667122" cy="95385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 descr="C:\Users\jd\Desktop\scatter_map_S (1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" t="11148" r="9469" b="10547"/>
          <a:stretch>
            <a:fillRect/>
          </a:stretch>
        </p:blipFill>
        <p:spPr bwMode="auto">
          <a:xfrm>
            <a:off x="561445" y="1556792"/>
            <a:ext cx="6458827" cy="4947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3" name="Picture 2"/>
          <p:cNvPicPr>
            <a:picLocks noChangeAspect="1" noChangeArrowheads="1"/>
          </p:cNvPicPr>
          <p:nvPr/>
        </p:nvPicPr>
        <p:blipFill rotWithShape="1">
          <a:blip r:embed="rId6"/>
          <a:srcRect l="67741" t="74420" r="14078" b="8214"/>
          <a:stretch>
            <a:fillRect/>
          </a:stretch>
        </p:blipFill>
        <p:spPr bwMode="auto">
          <a:xfrm>
            <a:off x="7452320" y="5685215"/>
            <a:ext cx="15716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77" y="3926781"/>
            <a:ext cx="250104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455" y="4514112"/>
            <a:ext cx="250104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03" y="3189522"/>
            <a:ext cx="250104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5" name="TextBox 704"/>
          <p:cNvSpPr txBox="1"/>
          <p:nvPr/>
        </p:nvSpPr>
        <p:spPr>
          <a:xfrm>
            <a:off x="6588224" y="3087419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/>
              <a:t>C</a:t>
            </a:r>
            <a:r>
              <a:rPr lang="en-US" altLang="zh-CN" sz="1400" b="1" dirty="0" smtClean="0"/>
              <a:t>apital </a:t>
            </a:r>
            <a:r>
              <a:rPr lang="en-US" altLang="zh-CN" sz="1400" b="1" dirty="0"/>
              <a:t>economic circle</a:t>
            </a:r>
            <a:endParaRPr lang="zh-CN" altLang="en-US" sz="1400" dirty="0"/>
          </a:p>
        </p:txBody>
      </p:sp>
      <p:sp>
        <p:nvSpPr>
          <p:cNvPr id="706" name="矩形 705"/>
          <p:cNvSpPr/>
          <p:nvPr/>
        </p:nvSpPr>
        <p:spPr>
          <a:xfrm>
            <a:off x="6588224" y="3474989"/>
            <a:ext cx="15974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/>
              <a:t>Yangtze River delta</a:t>
            </a:r>
            <a:endParaRPr lang="zh-CN" altLang="en-US" sz="1400" b="1" dirty="0"/>
          </a:p>
        </p:txBody>
      </p:sp>
      <p:sp>
        <p:nvSpPr>
          <p:cNvPr id="9" name="矩形 8"/>
          <p:cNvSpPr/>
          <p:nvPr/>
        </p:nvSpPr>
        <p:spPr>
          <a:xfrm>
            <a:off x="6588224" y="3862559"/>
            <a:ext cx="14078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/>
              <a:t>Pearl River d</a:t>
            </a:r>
            <a:r>
              <a:rPr lang="en-US" altLang="zh-CN" sz="1400" b="1" dirty="0" smtClean="0"/>
              <a:t>elta</a:t>
            </a:r>
            <a:endParaRPr lang="zh-CN" altLang="en-US" sz="1400" b="1" dirty="0"/>
          </a:p>
        </p:txBody>
      </p:sp>
      <p:sp>
        <p:nvSpPr>
          <p:cNvPr id="708" name="矩形 707"/>
          <p:cNvSpPr/>
          <p:nvPr/>
        </p:nvSpPr>
        <p:spPr>
          <a:xfrm>
            <a:off x="6577730" y="4250129"/>
            <a:ext cx="22427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Industrial towns in the </a:t>
            </a:r>
            <a:r>
              <a:rPr lang="en-US" altLang="zh-CN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Northeast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altLang="zh-CN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Central 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altLang="zh-CN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Western 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regions</a:t>
            </a:r>
            <a:endParaRPr lang="zh-CN" alt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507365" y="836930"/>
            <a:ext cx="8129270" cy="685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algn="ctr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Plastic Industrial Demonstration Area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endParaRPr lang="en-US" altLang="zh-CN" b="1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6900"/>
                    </a14:imgEffect>
                    <a14:imgEffect>
                      <a14:saturation sa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06"/>
            <a:ext cx="9144000" cy="687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-14906"/>
            <a:ext cx="9144000" cy="68729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89701" y="235878"/>
            <a:ext cx="4076475" cy="384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8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PLASTIC INDUSTRY IN CHINA</a:t>
            </a:r>
            <a:endParaRPr lang="en-US" altLang="zh-CN" sz="1800" b="1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5093" r="10644" b="6540"/>
          <a:stretch>
            <a:fillRect/>
          </a:stretch>
        </p:blipFill>
        <p:spPr bwMode="auto">
          <a:xfrm>
            <a:off x="169632" y="44624"/>
            <a:ext cx="714790" cy="70467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307435" y="908720"/>
            <a:ext cx="8529131" cy="685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algn="ctr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Water Saving and Vertical Farming Technologies</a:t>
            </a:r>
            <a:endParaRPr lang="en-US" altLang="zh-CN" sz="3000" b="1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" name="iś1îďé"/>
          <p:cNvSpPr/>
          <p:nvPr/>
        </p:nvSpPr>
        <p:spPr>
          <a:xfrm flipH="1">
            <a:off x="1259840" y="3790974"/>
            <a:ext cx="1993900" cy="1725295"/>
          </a:xfrm>
          <a:custGeom>
            <a:avLst/>
            <a:gdLst>
              <a:gd name="connsiteX0" fmla="*/ 1124074 w 1583637"/>
              <a:gd name="connsiteY0" fmla="*/ 252493 h 1583637"/>
              <a:gd name="connsiteX1" fmla="*/ 1247256 w 1583637"/>
              <a:gd name="connsiteY1" fmla="*/ 149126 h 1583637"/>
              <a:gd name="connsiteX2" fmla="*/ 1345663 w 1583637"/>
              <a:gd name="connsiteY2" fmla="*/ 231701 h 1583637"/>
              <a:gd name="connsiteX3" fmla="*/ 1265256 w 1583637"/>
              <a:gd name="connsiteY3" fmla="*/ 370961 h 1583637"/>
              <a:gd name="connsiteX4" fmla="*/ 1393012 w 1583637"/>
              <a:gd name="connsiteY4" fmla="*/ 592241 h 1583637"/>
              <a:gd name="connsiteX5" fmla="*/ 1553818 w 1583637"/>
              <a:gd name="connsiteY5" fmla="*/ 592237 h 1583637"/>
              <a:gd name="connsiteX6" fmla="*/ 1576125 w 1583637"/>
              <a:gd name="connsiteY6" fmla="*/ 718748 h 1583637"/>
              <a:gd name="connsiteX7" fmla="*/ 1425015 w 1583637"/>
              <a:gd name="connsiteY7" fmla="*/ 773743 h 1583637"/>
              <a:gd name="connsiteX8" fmla="*/ 1380646 w 1583637"/>
              <a:gd name="connsiteY8" fmla="*/ 1025372 h 1583637"/>
              <a:gd name="connsiteX9" fmla="*/ 1503833 w 1583637"/>
              <a:gd name="connsiteY9" fmla="*/ 1128733 h 1583637"/>
              <a:gd name="connsiteX10" fmla="*/ 1439602 w 1583637"/>
              <a:gd name="connsiteY10" fmla="*/ 1239984 h 1583637"/>
              <a:gd name="connsiteX11" fmla="*/ 1288495 w 1583637"/>
              <a:gd name="connsiteY11" fmla="*/ 1184982 h 1583637"/>
              <a:gd name="connsiteX12" fmla="*/ 1092761 w 1583637"/>
              <a:gd name="connsiteY12" fmla="*/ 1349222 h 1583637"/>
              <a:gd name="connsiteX13" fmla="*/ 1120689 w 1583637"/>
              <a:gd name="connsiteY13" fmla="*/ 1507584 h 1583637"/>
              <a:gd name="connsiteX14" fmla="*/ 999974 w 1583637"/>
              <a:gd name="connsiteY14" fmla="*/ 1551521 h 1583637"/>
              <a:gd name="connsiteX15" fmla="*/ 919574 w 1583637"/>
              <a:gd name="connsiteY15" fmla="*/ 1412257 h 1583637"/>
              <a:gd name="connsiteX16" fmla="*/ 664062 w 1583637"/>
              <a:gd name="connsiteY16" fmla="*/ 1412257 h 1583637"/>
              <a:gd name="connsiteX17" fmla="*/ 583663 w 1583637"/>
              <a:gd name="connsiteY17" fmla="*/ 1551521 h 1583637"/>
              <a:gd name="connsiteX18" fmla="*/ 462948 w 1583637"/>
              <a:gd name="connsiteY18" fmla="*/ 1507584 h 1583637"/>
              <a:gd name="connsiteX19" fmla="*/ 490876 w 1583637"/>
              <a:gd name="connsiteY19" fmla="*/ 1349222 h 1583637"/>
              <a:gd name="connsiteX20" fmla="*/ 295142 w 1583637"/>
              <a:gd name="connsiteY20" fmla="*/ 1184981 h 1583637"/>
              <a:gd name="connsiteX21" fmla="*/ 144035 w 1583637"/>
              <a:gd name="connsiteY21" fmla="*/ 1239984 h 1583637"/>
              <a:gd name="connsiteX22" fmla="*/ 79804 w 1583637"/>
              <a:gd name="connsiteY22" fmla="*/ 1128733 h 1583637"/>
              <a:gd name="connsiteX23" fmla="*/ 202991 w 1583637"/>
              <a:gd name="connsiteY23" fmla="*/ 1025372 h 1583637"/>
              <a:gd name="connsiteX24" fmla="*/ 158622 w 1583637"/>
              <a:gd name="connsiteY24" fmla="*/ 773743 h 1583637"/>
              <a:gd name="connsiteX25" fmla="*/ 7512 w 1583637"/>
              <a:gd name="connsiteY25" fmla="*/ 718748 h 1583637"/>
              <a:gd name="connsiteX26" fmla="*/ 29819 w 1583637"/>
              <a:gd name="connsiteY26" fmla="*/ 592237 h 1583637"/>
              <a:gd name="connsiteX27" fmla="*/ 190625 w 1583637"/>
              <a:gd name="connsiteY27" fmla="*/ 592241 h 1583637"/>
              <a:gd name="connsiteX28" fmla="*/ 318381 w 1583637"/>
              <a:gd name="connsiteY28" fmla="*/ 370961 h 1583637"/>
              <a:gd name="connsiteX29" fmla="*/ 237974 w 1583637"/>
              <a:gd name="connsiteY29" fmla="*/ 231701 h 1583637"/>
              <a:gd name="connsiteX30" fmla="*/ 336381 w 1583637"/>
              <a:gd name="connsiteY30" fmla="*/ 149126 h 1583637"/>
              <a:gd name="connsiteX31" fmla="*/ 459563 w 1583637"/>
              <a:gd name="connsiteY31" fmla="*/ 252493 h 1583637"/>
              <a:gd name="connsiteX32" fmla="*/ 699666 w 1583637"/>
              <a:gd name="connsiteY32" fmla="*/ 165103 h 1583637"/>
              <a:gd name="connsiteX33" fmla="*/ 727586 w 1583637"/>
              <a:gd name="connsiteY33" fmla="*/ 6739 h 1583637"/>
              <a:gd name="connsiteX34" fmla="*/ 856051 w 1583637"/>
              <a:gd name="connsiteY34" fmla="*/ 6739 h 1583637"/>
              <a:gd name="connsiteX35" fmla="*/ 883970 w 1583637"/>
              <a:gd name="connsiteY35" fmla="*/ 165102 h 1583637"/>
              <a:gd name="connsiteX36" fmla="*/ 1124073 w 1583637"/>
              <a:gd name="connsiteY36" fmla="*/ 252493 h 1583637"/>
              <a:gd name="connsiteX37" fmla="*/ 1124074 w 1583637"/>
              <a:gd name="connsiteY37" fmla="*/ 252493 h 15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83637" h="1583637">
                <a:moveTo>
                  <a:pt x="1124074" y="252493"/>
                </a:moveTo>
                <a:lnTo>
                  <a:pt x="1247256" y="149126"/>
                </a:lnTo>
                <a:lnTo>
                  <a:pt x="1345663" y="231701"/>
                </a:lnTo>
                <a:lnTo>
                  <a:pt x="1265256" y="370961"/>
                </a:lnTo>
                <a:cubicBezTo>
                  <a:pt x="1322430" y="435278"/>
                  <a:pt x="1365899" y="510569"/>
                  <a:pt x="1393012" y="592241"/>
                </a:cubicBezTo>
                <a:lnTo>
                  <a:pt x="1553818" y="592237"/>
                </a:lnTo>
                <a:lnTo>
                  <a:pt x="1576125" y="718748"/>
                </a:lnTo>
                <a:lnTo>
                  <a:pt x="1425015" y="773743"/>
                </a:lnTo>
                <a:cubicBezTo>
                  <a:pt x="1427471" y="859762"/>
                  <a:pt x="1412374" y="945380"/>
                  <a:pt x="1380646" y="1025372"/>
                </a:cubicBezTo>
                <a:lnTo>
                  <a:pt x="1503833" y="1128733"/>
                </a:lnTo>
                <a:lnTo>
                  <a:pt x="1439602" y="1239984"/>
                </a:lnTo>
                <a:lnTo>
                  <a:pt x="1288495" y="1184982"/>
                </a:lnTo>
                <a:cubicBezTo>
                  <a:pt x="1235084" y="1252456"/>
                  <a:pt x="1168484" y="1308339"/>
                  <a:pt x="1092761" y="1349222"/>
                </a:cubicBezTo>
                <a:lnTo>
                  <a:pt x="1120689" y="1507584"/>
                </a:lnTo>
                <a:lnTo>
                  <a:pt x="999974" y="1551521"/>
                </a:lnTo>
                <a:lnTo>
                  <a:pt x="919574" y="1412257"/>
                </a:lnTo>
                <a:cubicBezTo>
                  <a:pt x="835287" y="1429613"/>
                  <a:pt x="748348" y="1429613"/>
                  <a:pt x="664062" y="1412257"/>
                </a:cubicBezTo>
                <a:lnTo>
                  <a:pt x="583663" y="1551521"/>
                </a:lnTo>
                <a:lnTo>
                  <a:pt x="462948" y="1507584"/>
                </a:lnTo>
                <a:lnTo>
                  <a:pt x="490876" y="1349222"/>
                </a:lnTo>
                <a:cubicBezTo>
                  <a:pt x="415153" y="1308339"/>
                  <a:pt x="348553" y="1252455"/>
                  <a:pt x="295142" y="1184981"/>
                </a:cubicBezTo>
                <a:lnTo>
                  <a:pt x="144035" y="1239984"/>
                </a:lnTo>
                <a:lnTo>
                  <a:pt x="79804" y="1128733"/>
                </a:lnTo>
                <a:lnTo>
                  <a:pt x="202991" y="1025372"/>
                </a:lnTo>
                <a:cubicBezTo>
                  <a:pt x="171263" y="945380"/>
                  <a:pt x="156166" y="859762"/>
                  <a:pt x="158622" y="773743"/>
                </a:cubicBezTo>
                <a:lnTo>
                  <a:pt x="7512" y="718748"/>
                </a:lnTo>
                <a:lnTo>
                  <a:pt x="29819" y="592237"/>
                </a:lnTo>
                <a:lnTo>
                  <a:pt x="190625" y="592241"/>
                </a:lnTo>
                <a:cubicBezTo>
                  <a:pt x="217738" y="510569"/>
                  <a:pt x="261208" y="435277"/>
                  <a:pt x="318381" y="370961"/>
                </a:cubicBezTo>
                <a:lnTo>
                  <a:pt x="237974" y="231701"/>
                </a:lnTo>
                <a:lnTo>
                  <a:pt x="336381" y="149126"/>
                </a:lnTo>
                <a:lnTo>
                  <a:pt x="459563" y="252493"/>
                </a:lnTo>
                <a:cubicBezTo>
                  <a:pt x="532831" y="207356"/>
                  <a:pt x="614527" y="177621"/>
                  <a:pt x="699666" y="165103"/>
                </a:cubicBezTo>
                <a:lnTo>
                  <a:pt x="727586" y="6739"/>
                </a:lnTo>
                <a:lnTo>
                  <a:pt x="856051" y="6739"/>
                </a:lnTo>
                <a:lnTo>
                  <a:pt x="883970" y="165102"/>
                </a:lnTo>
                <a:cubicBezTo>
                  <a:pt x="969110" y="177621"/>
                  <a:pt x="1050806" y="207356"/>
                  <a:pt x="1124073" y="252493"/>
                </a:cubicBezTo>
                <a:lnTo>
                  <a:pt x="1124074" y="25249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grpSp>
        <p:nvGrpSpPr>
          <p:cNvPr id="31" name="îśľîďe"/>
          <p:cNvGrpSpPr/>
          <p:nvPr/>
        </p:nvGrpSpPr>
        <p:grpSpPr>
          <a:xfrm rot="342038" flipH="1">
            <a:off x="3105785" y="4008779"/>
            <a:ext cx="2670175" cy="2310130"/>
            <a:chOff x="953424" y="1486519"/>
            <a:chExt cx="2228412" cy="2228408"/>
          </a:xfrm>
          <a:solidFill>
            <a:schemeClr val="accent2"/>
          </a:solidFill>
        </p:grpSpPr>
        <p:sp>
          <p:nvSpPr>
            <p:cNvPr id="32" name="ïṩliďé"/>
            <p:cNvSpPr/>
            <p:nvPr/>
          </p:nvSpPr>
          <p:spPr>
            <a:xfrm>
              <a:off x="953424" y="1486519"/>
              <a:ext cx="2228412" cy="2228408"/>
            </a:xfrm>
            <a:custGeom>
              <a:avLst/>
              <a:gdLst>
                <a:gd name="connsiteX0" fmla="*/ 1124074 w 1583637"/>
                <a:gd name="connsiteY0" fmla="*/ 252493 h 1583637"/>
                <a:gd name="connsiteX1" fmla="*/ 1247256 w 1583637"/>
                <a:gd name="connsiteY1" fmla="*/ 149126 h 1583637"/>
                <a:gd name="connsiteX2" fmla="*/ 1345663 w 1583637"/>
                <a:gd name="connsiteY2" fmla="*/ 231701 h 1583637"/>
                <a:gd name="connsiteX3" fmla="*/ 1265256 w 1583637"/>
                <a:gd name="connsiteY3" fmla="*/ 370961 h 1583637"/>
                <a:gd name="connsiteX4" fmla="*/ 1393012 w 1583637"/>
                <a:gd name="connsiteY4" fmla="*/ 592241 h 1583637"/>
                <a:gd name="connsiteX5" fmla="*/ 1553818 w 1583637"/>
                <a:gd name="connsiteY5" fmla="*/ 592237 h 1583637"/>
                <a:gd name="connsiteX6" fmla="*/ 1576125 w 1583637"/>
                <a:gd name="connsiteY6" fmla="*/ 718748 h 1583637"/>
                <a:gd name="connsiteX7" fmla="*/ 1425015 w 1583637"/>
                <a:gd name="connsiteY7" fmla="*/ 773743 h 1583637"/>
                <a:gd name="connsiteX8" fmla="*/ 1380646 w 1583637"/>
                <a:gd name="connsiteY8" fmla="*/ 1025372 h 1583637"/>
                <a:gd name="connsiteX9" fmla="*/ 1503833 w 1583637"/>
                <a:gd name="connsiteY9" fmla="*/ 1128733 h 1583637"/>
                <a:gd name="connsiteX10" fmla="*/ 1439602 w 1583637"/>
                <a:gd name="connsiteY10" fmla="*/ 1239984 h 1583637"/>
                <a:gd name="connsiteX11" fmla="*/ 1288495 w 1583637"/>
                <a:gd name="connsiteY11" fmla="*/ 1184982 h 1583637"/>
                <a:gd name="connsiteX12" fmla="*/ 1092761 w 1583637"/>
                <a:gd name="connsiteY12" fmla="*/ 1349222 h 1583637"/>
                <a:gd name="connsiteX13" fmla="*/ 1120689 w 1583637"/>
                <a:gd name="connsiteY13" fmla="*/ 1507584 h 1583637"/>
                <a:gd name="connsiteX14" fmla="*/ 999974 w 1583637"/>
                <a:gd name="connsiteY14" fmla="*/ 1551521 h 1583637"/>
                <a:gd name="connsiteX15" fmla="*/ 919574 w 1583637"/>
                <a:gd name="connsiteY15" fmla="*/ 1412257 h 1583637"/>
                <a:gd name="connsiteX16" fmla="*/ 664062 w 1583637"/>
                <a:gd name="connsiteY16" fmla="*/ 1412257 h 1583637"/>
                <a:gd name="connsiteX17" fmla="*/ 583663 w 1583637"/>
                <a:gd name="connsiteY17" fmla="*/ 1551521 h 1583637"/>
                <a:gd name="connsiteX18" fmla="*/ 462948 w 1583637"/>
                <a:gd name="connsiteY18" fmla="*/ 1507584 h 1583637"/>
                <a:gd name="connsiteX19" fmla="*/ 490876 w 1583637"/>
                <a:gd name="connsiteY19" fmla="*/ 1349222 h 1583637"/>
                <a:gd name="connsiteX20" fmla="*/ 295142 w 1583637"/>
                <a:gd name="connsiteY20" fmla="*/ 1184981 h 1583637"/>
                <a:gd name="connsiteX21" fmla="*/ 144035 w 1583637"/>
                <a:gd name="connsiteY21" fmla="*/ 1239984 h 1583637"/>
                <a:gd name="connsiteX22" fmla="*/ 79804 w 1583637"/>
                <a:gd name="connsiteY22" fmla="*/ 1128733 h 1583637"/>
                <a:gd name="connsiteX23" fmla="*/ 202991 w 1583637"/>
                <a:gd name="connsiteY23" fmla="*/ 1025372 h 1583637"/>
                <a:gd name="connsiteX24" fmla="*/ 158622 w 1583637"/>
                <a:gd name="connsiteY24" fmla="*/ 773743 h 1583637"/>
                <a:gd name="connsiteX25" fmla="*/ 7512 w 1583637"/>
                <a:gd name="connsiteY25" fmla="*/ 718748 h 1583637"/>
                <a:gd name="connsiteX26" fmla="*/ 29819 w 1583637"/>
                <a:gd name="connsiteY26" fmla="*/ 592237 h 1583637"/>
                <a:gd name="connsiteX27" fmla="*/ 190625 w 1583637"/>
                <a:gd name="connsiteY27" fmla="*/ 592241 h 1583637"/>
                <a:gd name="connsiteX28" fmla="*/ 318381 w 1583637"/>
                <a:gd name="connsiteY28" fmla="*/ 370961 h 1583637"/>
                <a:gd name="connsiteX29" fmla="*/ 237974 w 1583637"/>
                <a:gd name="connsiteY29" fmla="*/ 231701 h 1583637"/>
                <a:gd name="connsiteX30" fmla="*/ 336381 w 1583637"/>
                <a:gd name="connsiteY30" fmla="*/ 149126 h 1583637"/>
                <a:gd name="connsiteX31" fmla="*/ 459563 w 1583637"/>
                <a:gd name="connsiteY31" fmla="*/ 252493 h 1583637"/>
                <a:gd name="connsiteX32" fmla="*/ 699666 w 1583637"/>
                <a:gd name="connsiteY32" fmla="*/ 165103 h 1583637"/>
                <a:gd name="connsiteX33" fmla="*/ 727586 w 1583637"/>
                <a:gd name="connsiteY33" fmla="*/ 6739 h 1583637"/>
                <a:gd name="connsiteX34" fmla="*/ 856051 w 1583637"/>
                <a:gd name="connsiteY34" fmla="*/ 6739 h 1583637"/>
                <a:gd name="connsiteX35" fmla="*/ 883970 w 1583637"/>
                <a:gd name="connsiteY35" fmla="*/ 165102 h 1583637"/>
                <a:gd name="connsiteX36" fmla="*/ 1124073 w 1583637"/>
                <a:gd name="connsiteY36" fmla="*/ 252493 h 1583637"/>
                <a:gd name="connsiteX37" fmla="*/ 1124074 w 1583637"/>
                <a:gd name="connsiteY37" fmla="*/ 252493 h 158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83637" h="1583637">
                  <a:moveTo>
                    <a:pt x="1124074" y="252493"/>
                  </a:moveTo>
                  <a:lnTo>
                    <a:pt x="1247256" y="149126"/>
                  </a:lnTo>
                  <a:lnTo>
                    <a:pt x="1345663" y="231701"/>
                  </a:lnTo>
                  <a:lnTo>
                    <a:pt x="1265256" y="370961"/>
                  </a:lnTo>
                  <a:cubicBezTo>
                    <a:pt x="1322430" y="435278"/>
                    <a:pt x="1365899" y="510569"/>
                    <a:pt x="1393012" y="592241"/>
                  </a:cubicBezTo>
                  <a:lnTo>
                    <a:pt x="1553818" y="592237"/>
                  </a:lnTo>
                  <a:lnTo>
                    <a:pt x="1576125" y="718748"/>
                  </a:lnTo>
                  <a:lnTo>
                    <a:pt x="1425015" y="773743"/>
                  </a:lnTo>
                  <a:cubicBezTo>
                    <a:pt x="1427471" y="859762"/>
                    <a:pt x="1412374" y="945380"/>
                    <a:pt x="1380646" y="1025372"/>
                  </a:cubicBezTo>
                  <a:lnTo>
                    <a:pt x="1503833" y="1128733"/>
                  </a:lnTo>
                  <a:lnTo>
                    <a:pt x="1439602" y="1239984"/>
                  </a:lnTo>
                  <a:lnTo>
                    <a:pt x="1288495" y="1184982"/>
                  </a:lnTo>
                  <a:cubicBezTo>
                    <a:pt x="1235084" y="1252456"/>
                    <a:pt x="1168484" y="1308339"/>
                    <a:pt x="1092761" y="1349222"/>
                  </a:cubicBezTo>
                  <a:lnTo>
                    <a:pt x="1120689" y="1507584"/>
                  </a:lnTo>
                  <a:lnTo>
                    <a:pt x="999974" y="1551521"/>
                  </a:lnTo>
                  <a:lnTo>
                    <a:pt x="919574" y="1412257"/>
                  </a:lnTo>
                  <a:cubicBezTo>
                    <a:pt x="835287" y="1429613"/>
                    <a:pt x="748348" y="1429613"/>
                    <a:pt x="664062" y="1412257"/>
                  </a:cubicBezTo>
                  <a:lnTo>
                    <a:pt x="583663" y="1551521"/>
                  </a:lnTo>
                  <a:lnTo>
                    <a:pt x="462948" y="1507584"/>
                  </a:lnTo>
                  <a:lnTo>
                    <a:pt x="490876" y="1349222"/>
                  </a:lnTo>
                  <a:cubicBezTo>
                    <a:pt x="415153" y="1308339"/>
                    <a:pt x="348553" y="1252455"/>
                    <a:pt x="295142" y="1184981"/>
                  </a:cubicBezTo>
                  <a:lnTo>
                    <a:pt x="144035" y="1239984"/>
                  </a:lnTo>
                  <a:lnTo>
                    <a:pt x="79804" y="1128733"/>
                  </a:lnTo>
                  <a:lnTo>
                    <a:pt x="202991" y="1025372"/>
                  </a:lnTo>
                  <a:cubicBezTo>
                    <a:pt x="171263" y="945380"/>
                    <a:pt x="156166" y="859762"/>
                    <a:pt x="158622" y="773743"/>
                  </a:cubicBezTo>
                  <a:lnTo>
                    <a:pt x="7512" y="718748"/>
                  </a:lnTo>
                  <a:lnTo>
                    <a:pt x="29819" y="592237"/>
                  </a:lnTo>
                  <a:lnTo>
                    <a:pt x="190625" y="592241"/>
                  </a:lnTo>
                  <a:cubicBezTo>
                    <a:pt x="217738" y="510569"/>
                    <a:pt x="261208" y="435277"/>
                    <a:pt x="318381" y="370961"/>
                  </a:cubicBezTo>
                  <a:lnTo>
                    <a:pt x="237974" y="231701"/>
                  </a:lnTo>
                  <a:lnTo>
                    <a:pt x="336381" y="149126"/>
                  </a:lnTo>
                  <a:lnTo>
                    <a:pt x="459563" y="252493"/>
                  </a:lnTo>
                  <a:cubicBezTo>
                    <a:pt x="532831" y="207356"/>
                    <a:pt x="614527" y="177621"/>
                    <a:pt x="699666" y="165103"/>
                  </a:cubicBezTo>
                  <a:lnTo>
                    <a:pt x="727586" y="6739"/>
                  </a:lnTo>
                  <a:lnTo>
                    <a:pt x="856051" y="6739"/>
                  </a:lnTo>
                  <a:lnTo>
                    <a:pt x="883970" y="165102"/>
                  </a:lnTo>
                  <a:cubicBezTo>
                    <a:pt x="969110" y="177621"/>
                    <a:pt x="1050806" y="207356"/>
                    <a:pt x="1124073" y="252493"/>
                  </a:cubicBezTo>
                  <a:lnTo>
                    <a:pt x="1124074" y="2524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33" name="iSlîdê"/>
            <p:cNvSpPr/>
            <p:nvPr/>
          </p:nvSpPr>
          <p:spPr>
            <a:xfrm>
              <a:off x="1376346" y="1909439"/>
              <a:ext cx="1382568" cy="1382568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grpSp>
        <p:nvGrpSpPr>
          <p:cNvPr id="34" name="ïṧľïďé"/>
          <p:cNvGrpSpPr/>
          <p:nvPr/>
        </p:nvGrpSpPr>
        <p:grpSpPr>
          <a:xfrm rot="342038" flipH="1">
            <a:off x="4817110" y="2327934"/>
            <a:ext cx="3058795" cy="2646045"/>
            <a:chOff x="953424" y="1486519"/>
            <a:chExt cx="2228412" cy="2228408"/>
          </a:xfrm>
          <a:solidFill>
            <a:schemeClr val="accent3"/>
          </a:solidFill>
        </p:grpSpPr>
        <p:sp>
          <p:nvSpPr>
            <p:cNvPr id="35" name="îṡliḍe"/>
            <p:cNvSpPr/>
            <p:nvPr/>
          </p:nvSpPr>
          <p:spPr>
            <a:xfrm>
              <a:off x="953424" y="1486519"/>
              <a:ext cx="2228412" cy="2228408"/>
            </a:xfrm>
            <a:custGeom>
              <a:avLst/>
              <a:gdLst>
                <a:gd name="connsiteX0" fmla="*/ 1124074 w 1583637"/>
                <a:gd name="connsiteY0" fmla="*/ 252493 h 1583637"/>
                <a:gd name="connsiteX1" fmla="*/ 1247256 w 1583637"/>
                <a:gd name="connsiteY1" fmla="*/ 149126 h 1583637"/>
                <a:gd name="connsiteX2" fmla="*/ 1345663 w 1583637"/>
                <a:gd name="connsiteY2" fmla="*/ 231701 h 1583637"/>
                <a:gd name="connsiteX3" fmla="*/ 1265256 w 1583637"/>
                <a:gd name="connsiteY3" fmla="*/ 370961 h 1583637"/>
                <a:gd name="connsiteX4" fmla="*/ 1393012 w 1583637"/>
                <a:gd name="connsiteY4" fmla="*/ 592241 h 1583637"/>
                <a:gd name="connsiteX5" fmla="*/ 1553818 w 1583637"/>
                <a:gd name="connsiteY5" fmla="*/ 592237 h 1583637"/>
                <a:gd name="connsiteX6" fmla="*/ 1576125 w 1583637"/>
                <a:gd name="connsiteY6" fmla="*/ 718748 h 1583637"/>
                <a:gd name="connsiteX7" fmla="*/ 1425015 w 1583637"/>
                <a:gd name="connsiteY7" fmla="*/ 773743 h 1583637"/>
                <a:gd name="connsiteX8" fmla="*/ 1380646 w 1583637"/>
                <a:gd name="connsiteY8" fmla="*/ 1025372 h 1583637"/>
                <a:gd name="connsiteX9" fmla="*/ 1503833 w 1583637"/>
                <a:gd name="connsiteY9" fmla="*/ 1128733 h 1583637"/>
                <a:gd name="connsiteX10" fmla="*/ 1439602 w 1583637"/>
                <a:gd name="connsiteY10" fmla="*/ 1239984 h 1583637"/>
                <a:gd name="connsiteX11" fmla="*/ 1288495 w 1583637"/>
                <a:gd name="connsiteY11" fmla="*/ 1184982 h 1583637"/>
                <a:gd name="connsiteX12" fmla="*/ 1092761 w 1583637"/>
                <a:gd name="connsiteY12" fmla="*/ 1349222 h 1583637"/>
                <a:gd name="connsiteX13" fmla="*/ 1120689 w 1583637"/>
                <a:gd name="connsiteY13" fmla="*/ 1507584 h 1583637"/>
                <a:gd name="connsiteX14" fmla="*/ 999974 w 1583637"/>
                <a:gd name="connsiteY14" fmla="*/ 1551521 h 1583637"/>
                <a:gd name="connsiteX15" fmla="*/ 919574 w 1583637"/>
                <a:gd name="connsiteY15" fmla="*/ 1412257 h 1583637"/>
                <a:gd name="connsiteX16" fmla="*/ 664062 w 1583637"/>
                <a:gd name="connsiteY16" fmla="*/ 1412257 h 1583637"/>
                <a:gd name="connsiteX17" fmla="*/ 583663 w 1583637"/>
                <a:gd name="connsiteY17" fmla="*/ 1551521 h 1583637"/>
                <a:gd name="connsiteX18" fmla="*/ 462948 w 1583637"/>
                <a:gd name="connsiteY18" fmla="*/ 1507584 h 1583637"/>
                <a:gd name="connsiteX19" fmla="*/ 490876 w 1583637"/>
                <a:gd name="connsiteY19" fmla="*/ 1349222 h 1583637"/>
                <a:gd name="connsiteX20" fmla="*/ 295142 w 1583637"/>
                <a:gd name="connsiteY20" fmla="*/ 1184981 h 1583637"/>
                <a:gd name="connsiteX21" fmla="*/ 144035 w 1583637"/>
                <a:gd name="connsiteY21" fmla="*/ 1239984 h 1583637"/>
                <a:gd name="connsiteX22" fmla="*/ 79804 w 1583637"/>
                <a:gd name="connsiteY22" fmla="*/ 1128733 h 1583637"/>
                <a:gd name="connsiteX23" fmla="*/ 202991 w 1583637"/>
                <a:gd name="connsiteY23" fmla="*/ 1025372 h 1583637"/>
                <a:gd name="connsiteX24" fmla="*/ 158622 w 1583637"/>
                <a:gd name="connsiteY24" fmla="*/ 773743 h 1583637"/>
                <a:gd name="connsiteX25" fmla="*/ 7512 w 1583637"/>
                <a:gd name="connsiteY25" fmla="*/ 718748 h 1583637"/>
                <a:gd name="connsiteX26" fmla="*/ 29819 w 1583637"/>
                <a:gd name="connsiteY26" fmla="*/ 592237 h 1583637"/>
                <a:gd name="connsiteX27" fmla="*/ 190625 w 1583637"/>
                <a:gd name="connsiteY27" fmla="*/ 592241 h 1583637"/>
                <a:gd name="connsiteX28" fmla="*/ 318381 w 1583637"/>
                <a:gd name="connsiteY28" fmla="*/ 370961 h 1583637"/>
                <a:gd name="connsiteX29" fmla="*/ 237974 w 1583637"/>
                <a:gd name="connsiteY29" fmla="*/ 231701 h 1583637"/>
                <a:gd name="connsiteX30" fmla="*/ 336381 w 1583637"/>
                <a:gd name="connsiteY30" fmla="*/ 149126 h 1583637"/>
                <a:gd name="connsiteX31" fmla="*/ 459563 w 1583637"/>
                <a:gd name="connsiteY31" fmla="*/ 252493 h 1583637"/>
                <a:gd name="connsiteX32" fmla="*/ 699666 w 1583637"/>
                <a:gd name="connsiteY32" fmla="*/ 165103 h 1583637"/>
                <a:gd name="connsiteX33" fmla="*/ 727586 w 1583637"/>
                <a:gd name="connsiteY33" fmla="*/ 6739 h 1583637"/>
                <a:gd name="connsiteX34" fmla="*/ 856051 w 1583637"/>
                <a:gd name="connsiteY34" fmla="*/ 6739 h 1583637"/>
                <a:gd name="connsiteX35" fmla="*/ 883970 w 1583637"/>
                <a:gd name="connsiteY35" fmla="*/ 165102 h 1583637"/>
                <a:gd name="connsiteX36" fmla="*/ 1124073 w 1583637"/>
                <a:gd name="connsiteY36" fmla="*/ 252493 h 1583637"/>
                <a:gd name="connsiteX37" fmla="*/ 1124074 w 1583637"/>
                <a:gd name="connsiteY37" fmla="*/ 252493 h 158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83637" h="1583637">
                  <a:moveTo>
                    <a:pt x="1124074" y="252493"/>
                  </a:moveTo>
                  <a:lnTo>
                    <a:pt x="1247256" y="149126"/>
                  </a:lnTo>
                  <a:lnTo>
                    <a:pt x="1345663" y="231701"/>
                  </a:lnTo>
                  <a:lnTo>
                    <a:pt x="1265256" y="370961"/>
                  </a:lnTo>
                  <a:cubicBezTo>
                    <a:pt x="1322430" y="435278"/>
                    <a:pt x="1365899" y="510569"/>
                    <a:pt x="1393012" y="592241"/>
                  </a:cubicBezTo>
                  <a:lnTo>
                    <a:pt x="1553818" y="592237"/>
                  </a:lnTo>
                  <a:lnTo>
                    <a:pt x="1576125" y="718748"/>
                  </a:lnTo>
                  <a:lnTo>
                    <a:pt x="1425015" y="773743"/>
                  </a:lnTo>
                  <a:cubicBezTo>
                    <a:pt x="1427471" y="859762"/>
                    <a:pt x="1412374" y="945380"/>
                    <a:pt x="1380646" y="1025372"/>
                  </a:cubicBezTo>
                  <a:lnTo>
                    <a:pt x="1503833" y="1128733"/>
                  </a:lnTo>
                  <a:lnTo>
                    <a:pt x="1439602" y="1239984"/>
                  </a:lnTo>
                  <a:lnTo>
                    <a:pt x="1288495" y="1184982"/>
                  </a:lnTo>
                  <a:cubicBezTo>
                    <a:pt x="1235084" y="1252456"/>
                    <a:pt x="1168484" y="1308339"/>
                    <a:pt x="1092761" y="1349222"/>
                  </a:cubicBezTo>
                  <a:lnTo>
                    <a:pt x="1120689" y="1507584"/>
                  </a:lnTo>
                  <a:lnTo>
                    <a:pt x="999974" y="1551521"/>
                  </a:lnTo>
                  <a:lnTo>
                    <a:pt x="919574" y="1412257"/>
                  </a:lnTo>
                  <a:cubicBezTo>
                    <a:pt x="835287" y="1429613"/>
                    <a:pt x="748348" y="1429613"/>
                    <a:pt x="664062" y="1412257"/>
                  </a:cubicBezTo>
                  <a:lnTo>
                    <a:pt x="583663" y="1551521"/>
                  </a:lnTo>
                  <a:lnTo>
                    <a:pt x="462948" y="1507584"/>
                  </a:lnTo>
                  <a:lnTo>
                    <a:pt x="490876" y="1349222"/>
                  </a:lnTo>
                  <a:cubicBezTo>
                    <a:pt x="415153" y="1308339"/>
                    <a:pt x="348553" y="1252455"/>
                    <a:pt x="295142" y="1184981"/>
                  </a:cubicBezTo>
                  <a:lnTo>
                    <a:pt x="144035" y="1239984"/>
                  </a:lnTo>
                  <a:lnTo>
                    <a:pt x="79804" y="1128733"/>
                  </a:lnTo>
                  <a:lnTo>
                    <a:pt x="202991" y="1025372"/>
                  </a:lnTo>
                  <a:cubicBezTo>
                    <a:pt x="171263" y="945380"/>
                    <a:pt x="156166" y="859762"/>
                    <a:pt x="158622" y="773743"/>
                  </a:cubicBezTo>
                  <a:lnTo>
                    <a:pt x="7512" y="718748"/>
                  </a:lnTo>
                  <a:lnTo>
                    <a:pt x="29819" y="592237"/>
                  </a:lnTo>
                  <a:lnTo>
                    <a:pt x="190625" y="592241"/>
                  </a:lnTo>
                  <a:cubicBezTo>
                    <a:pt x="217738" y="510569"/>
                    <a:pt x="261208" y="435277"/>
                    <a:pt x="318381" y="370961"/>
                  </a:cubicBezTo>
                  <a:lnTo>
                    <a:pt x="237974" y="231701"/>
                  </a:lnTo>
                  <a:lnTo>
                    <a:pt x="336381" y="149126"/>
                  </a:lnTo>
                  <a:lnTo>
                    <a:pt x="459563" y="252493"/>
                  </a:lnTo>
                  <a:cubicBezTo>
                    <a:pt x="532831" y="207356"/>
                    <a:pt x="614527" y="177621"/>
                    <a:pt x="699666" y="165103"/>
                  </a:cubicBezTo>
                  <a:lnTo>
                    <a:pt x="727586" y="6739"/>
                  </a:lnTo>
                  <a:lnTo>
                    <a:pt x="856051" y="6739"/>
                  </a:lnTo>
                  <a:lnTo>
                    <a:pt x="883970" y="165102"/>
                  </a:lnTo>
                  <a:cubicBezTo>
                    <a:pt x="969110" y="177621"/>
                    <a:pt x="1050806" y="207356"/>
                    <a:pt x="1124073" y="252493"/>
                  </a:cubicBezTo>
                  <a:lnTo>
                    <a:pt x="1124074" y="2524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36" name="îṡḷíḓê"/>
            <p:cNvSpPr/>
            <p:nvPr/>
          </p:nvSpPr>
          <p:spPr>
            <a:xfrm>
              <a:off x="1376346" y="1909439"/>
              <a:ext cx="1382568" cy="1382568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sp>
        <p:nvSpPr>
          <p:cNvPr id="39" name="îṡliḍe"/>
          <p:cNvSpPr/>
          <p:nvPr/>
        </p:nvSpPr>
        <p:spPr>
          <a:xfrm rot="342038" flipH="1">
            <a:off x="2324735" y="1896134"/>
            <a:ext cx="2705100" cy="2368550"/>
          </a:xfrm>
          <a:custGeom>
            <a:avLst/>
            <a:gdLst>
              <a:gd name="connsiteX0" fmla="*/ 1124074 w 1583637"/>
              <a:gd name="connsiteY0" fmla="*/ 252493 h 1583637"/>
              <a:gd name="connsiteX1" fmla="*/ 1247256 w 1583637"/>
              <a:gd name="connsiteY1" fmla="*/ 149126 h 1583637"/>
              <a:gd name="connsiteX2" fmla="*/ 1345663 w 1583637"/>
              <a:gd name="connsiteY2" fmla="*/ 231701 h 1583637"/>
              <a:gd name="connsiteX3" fmla="*/ 1265256 w 1583637"/>
              <a:gd name="connsiteY3" fmla="*/ 370961 h 1583637"/>
              <a:gd name="connsiteX4" fmla="*/ 1393012 w 1583637"/>
              <a:gd name="connsiteY4" fmla="*/ 592241 h 1583637"/>
              <a:gd name="connsiteX5" fmla="*/ 1553818 w 1583637"/>
              <a:gd name="connsiteY5" fmla="*/ 592237 h 1583637"/>
              <a:gd name="connsiteX6" fmla="*/ 1576125 w 1583637"/>
              <a:gd name="connsiteY6" fmla="*/ 718748 h 1583637"/>
              <a:gd name="connsiteX7" fmla="*/ 1425015 w 1583637"/>
              <a:gd name="connsiteY7" fmla="*/ 773743 h 1583637"/>
              <a:gd name="connsiteX8" fmla="*/ 1380646 w 1583637"/>
              <a:gd name="connsiteY8" fmla="*/ 1025372 h 1583637"/>
              <a:gd name="connsiteX9" fmla="*/ 1503833 w 1583637"/>
              <a:gd name="connsiteY9" fmla="*/ 1128733 h 1583637"/>
              <a:gd name="connsiteX10" fmla="*/ 1439602 w 1583637"/>
              <a:gd name="connsiteY10" fmla="*/ 1239984 h 1583637"/>
              <a:gd name="connsiteX11" fmla="*/ 1288495 w 1583637"/>
              <a:gd name="connsiteY11" fmla="*/ 1184982 h 1583637"/>
              <a:gd name="connsiteX12" fmla="*/ 1092761 w 1583637"/>
              <a:gd name="connsiteY12" fmla="*/ 1349222 h 1583637"/>
              <a:gd name="connsiteX13" fmla="*/ 1120689 w 1583637"/>
              <a:gd name="connsiteY13" fmla="*/ 1507584 h 1583637"/>
              <a:gd name="connsiteX14" fmla="*/ 999974 w 1583637"/>
              <a:gd name="connsiteY14" fmla="*/ 1551521 h 1583637"/>
              <a:gd name="connsiteX15" fmla="*/ 919574 w 1583637"/>
              <a:gd name="connsiteY15" fmla="*/ 1412257 h 1583637"/>
              <a:gd name="connsiteX16" fmla="*/ 664062 w 1583637"/>
              <a:gd name="connsiteY16" fmla="*/ 1412257 h 1583637"/>
              <a:gd name="connsiteX17" fmla="*/ 583663 w 1583637"/>
              <a:gd name="connsiteY17" fmla="*/ 1551521 h 1583637"/>
              <a:gd name="connsiteX18" fmla="*/ 462948 w 1583637"/>
              <a:gd name="connsiteY18" fmla="*/ 1507584 h 1583637"/>
              <a:gd name="connsiteX19" fmla="*/ 490876 w 1583637"/>
              <a:gd name="connsiteY19" fmla="*/ 1349222 h 1583637"/>
              <a:gd name="connsiteX20" fmla="*/ 295142 w 1583637"/>
              <a:gd name="connsiteY20" fmla="*/ 1184981 h 1583637"/>
              <a:gd name="connsiteX21" fmla="*/ 144035 w 1583637"/>
              <a:gd name="connsiteY21" fmla="*/ 1239984 h 1583637"/>
              <a:gd name="connsiteX22" fmla="*/ 79804 w 1583637"/>
              <a:gd name="connsiteY22" fmla="*/ 1128733 h 1583637"/>
              <a:gd name="connsiteX23" fmla="*/ 202991 w 1583637"/>
              <a:gd name="connsiteY23" fmla="*/ 1025372 h 1583637"/>
              <a:gd name="connsiteX24" fmla="*/ 158622 w 1583637"/>
              <a:gd name="connsiteY24" fmla="*/ 773743 h 1583637"/>
              <a:gd name="connsiteX25" fmla="*/ 7512 w 1583637"/>
              <a:gd name="connsiteY25" fmla="*/ 718748 h 1583637"/>
              <a:gd name="connsiteX26" fmla="*/ 29819 w 1583637"/>
              <a:gd name="connsiteY26" fmla="*/ 592237 h 1583637"/>
              <a:gd name="connsiteX27" fmla="*/ 190625 w 1583637"/>
              <a:gd name="connsiteY27" fmla="*/ 592241 h 1583637"/>
              <a:gd name="connsiteX28" fmla="*/ 318381 w 1583637"/>
              <a:gd name="connsiteY28" fmla="*/ 370961 h 1583637"/>
              <a:gd name="connsiteX29" fmla="*/ 237974 w 1583637"/>
              <a:gd name="connsiteY29" fmla="*/ 231701 h 1583637"/>
              <a:gd name="connsiteX30" fmla="*/ 336381 w 1583637"/>
              <a:gd name="connsiteY30" fmla="*/ 149126 h 1583637"/>
              <a:gd name="connsiteX31" fmla="*/ 459563 w 1583637"/>
              <a:gd name="connsiteY31" fmla="*/ 252493 h 1583637"/>
              <a:gd name="connsiteX32" fmla="*/ 699666 w 1583637"/>
              <a:gd name="connsiteY32" fmla="*/ 165103 h 1583637"/>
              <a:gd name="connsiteX33" fmla="*/ 727586 w 1583637"/>
              <a:gd name="connsiteY33" fmla="*/ 6739 h 1583637"/>
              <a:gd name="connsiteX34" fmla="*/ 856051 w 1583637"/>
              <a:gd name="connsiteY34" fmla="*/ 6739 h 1583637"/>
              <a:gd name="connsiteX35" fmla="*/ 883970 w 1583637"/>
              <a:gd name="connsiteY35" fmla="*/ 165102 h 1583637"/>
              <a:gd name="connsiteX36" fmla="*/ 1124073 w 1583637"/>
              <a:gd name="connsiteY36" fmla="*/ 252493 h 1583637"/>
              <a:gd name="connsiteX37" fmla="*/ 1124074 w 1583637"/>
              <a:gd name="connsiteY37" fmla="*/ 252493 h 15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83637" h="1583637">
                <a:moveTo>
                  <a:pt x="1124074" y="252493"/>
                </a:moveTo>
                <a:lnTo>
                  <a:pt x="1247256" y="149126"/>
                </a:lnTo>
                <a:lnTo>
                  <a:pt x="1345663" y="231701"/>
                </a:lnTo>
                <a:lnTo>
                  <a:pt x="1265256" y="370961"/>
                </a:lnTo>
                <a:cubicBezTo>
                  <a:pt x="1322430" y="435278"/>
                  <a:pt x="1365899" y="510569"/>
                  <a:pt x="1393012" y="592241"/>
                </a:cubicBezTo>
                <a:lnTo>
                  <a:pt x="1553818" y="592237"/>
                </a:lnTo>
                <a:lnTo>
                  <a:pt x="1576125" y="718748"/>
                </a:lnTo>
                <a:lnTo>
                  <a:pt x="1425015" y="773743"/>
                </a:lnTo>
                <a:cubicBezTo>
                  <a:pt x="1427471" y="859762"/>
                  <a:pt x="1412374" y="945380"/>
                  <a:pt x="1380646" y="1025372"/>
                </a:cubicBezTo>
                <a:lnTo>
                  <a:pt x="1503833" y="1128733"/>
                </a:lnTo>
                <a:lnTo>
                  <a:pt x="1439602" y="1239984"/>
                </a:lnTo>
                <a:lnTo>
                  <a:pt x="1288495" y="1184982"/>
                </a:lnTo>
                <a:cubicBezTo>
                  <a:pt x="1235084" y="1252456"/>
                  <a:pt x="1168484" y="1308339"/>
                  <a:pt x="1092761" y="1349222"/>
                </a:cubicBezTo>
                <a:lnTo>
                  <a:pt x="1120689" y="1507584"/>
                </a:lnTo>
                <a:lnTo>
                  <a:pt x="999974" y="1551521"/>
                </a:lnTo>
                <a:lnTo>
                  <a:pt x="919574" y="1412257"/>
                </a:lnTo>
                <a:cubicBezTo>
                  <a:pt x="835287" y="1429613"/>
                  <a:pt x="748348" y="1429613"/>
                  <a:pt x="664062" y="1412257"/>
                </a:cubicBezTo>
                <a:lnTo>
                  <a:pt x="583663" y="1551521"/>
                </a:lnTo>
                <a:lnTo>
                  <a:pt x="462948" y="1507584"/>
                </a:lnTo>
                <a:lnTo>
                  <a:pt x="490876" y="1349222"/>
                </a:lnTo>
                <a:cubicBezTo>
                  <a:pt x="415153" y="1308339"/>
                  <a:pt x="348553" y="1252455"/>
                  <a:pt x="295142" y="1184981"/>
                </a:cubicBezTo>
                <a:lnTo>
                  <a:pt x="144035" y="1239984"/>
                </a:lnTo>
                <a:lnTo>
                  <a:pt x="79804" y="1128733"/>
                </a:lnTo>
                <a:lnTo>
                  <a:pt x="202991" y="1025372"/>
                </a:lnTo>
                <a:cubicBezTo>
                  <a:pt x="171263" y="945380"/>
                  <a:pt x="156166" y="859762"/>
                  <a:pt x="158622" y="773743"/>
                </a:cubicBezTo>
                <a:lnTo>
                  <a:pt x="7512" y="718748"/>
                </a:lnTo>
                <a:lnTo>
                  <a:pt x="29819" y="592237"/>
                </a:lnTo>
                <a:lnTo>
                  <a:pt x="190625" y="592241"/>
                </a:lnTo>
                <a:cubicBezTo>
                  <a:pt x="217738" y="510569"/>
                  <a:pt x="261208" y="435277"/>
                  <a:pt x="318381" y="370961"/>
                </a:cubicBezTo>
                <a:lnTo>
                  <a:pt x="237974" y="231701"/>
                </a:lnTo>
                <a:lnTo>
                  <a:pt x="336381" y="149126"/>
                </a:lnTo>
                <a:lnTo>
                  <a:pt x="459563" y="252493"/>
                </a:lnTo>
                <a:cubicBezTo>
                  <a:pt x="532831" y="207356"/>
                  <a:pt x="614527" y="177621"/>
                  <a:pt x="699666" y="165103"/>
                </a:cubicBezTo>
                <a:lnTo>
                  <a:pt x="727586" y="6739"/>
                </a:lnTo>
                <a:lnTo>
                  <a:pt x="856051" y="6739"/>
                </a:lnTo>
                <a:lnTo>
                  <a:pt x="883970" y="165102"/>
                </a:lnTo>
                <a:cubicBezTo>
                  <a:pt x="969110" y="177621"/>
                  <a:pt x="1050806" y="207356"/>
                  <a:pt x="1124073" y="252493"/>
                </a:cubicBezTo>
                <a:lnTo>
                  <a:pt x="1124074" y="25249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0" name="îṡḷíḓê"/>
          <p:cNvSpPr/>
          <p:nvPr/>
        </p:nvSpPr>
        <p:spPr>
          <a:xfrm rot="342038" flipH="1">
            <a:off x="2838450" y="2345714"/>
            <a:ext cx="1678305" cy="146939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4"/>
          <a:srcRect l="14583" t="7538" r="65189" b="63366"/>
          <a:stretch>
            <a:fillRect/>
          </a:stretch>
        </p:blipFill>
        <p:spPr bwMode="auto">
          <a:xfrm>
            <a:off x="5784215" y="3122319"/>
            <a:ext cx="116395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/>
          <a:srcRect l="43502" t="10479" r="35428" b="66636"/>
          <a:stretch>
            <a:fillRect/>
          </a:stretch>
        </p:blipFill>
        <p:spPr bwMode="auto">
          <a:xfrm>
            <a:off x="3872230" y="4770779"/>
            <a:ext cx="1115060" cy="76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4"/>
          <a:srcRect l="70356" t="57740" r="6837" b="13018"/>
          <a:stretch>
            <a:fillRect/>
          </a:stretch>
        </p:blipFill>
        <p:spPr bwMode="auto">
          <a:xfrm>
            <a:off x="3112135" y="2634004"/>
            <a:ext cx="1127760" cy="918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4"/>
          <a:srcRect l="43191" t="58850" r="34110" b="12086"/>
          <a:stretch>
            <a:fillRect/>
          </a:stretch>
        </p:blipFill>
        <p:spPr bwMode="auto">
          <a:xfrm>
            <a:off x="1732280" y="4217694"/>
            <a:ext cx="1040130" cy="84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6000" contrast="6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18365"/>
            <a:ext cx="9144001" cy="687290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95536" y="2547405"/>
            <a:ext cx="8352928" cy="2609787"/>
            <a:chOff x="539552" y="2547405"/>
            <a:chExt cx="8138795" cy="2224405"/>
          </a:xfrm>
        </p:grpSpPr>
        <p:sp>
          <p:nvSpPr>
            <p:cNvPr id="17" name="iṥḷïḋe"/>
            <p:cNvSpPr/>
            <p:nvPr/>
          </p:nvSpPr>
          <p:spPr bwMode="auto">
            <a:xfrm>
              <a:off x="539552" y="2547405"/>
              <a:ext cx="1983740" cy="434975"/>
            </a:xfrm>
            <a:prstGeom prst="rect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700" b="1" dirty="0" smtClean="0">
                  <a:solidFill>
                    <a:schemeClr val="bg1"/>
                  </a:solidFill>
                </a:rPr>
                <a:t>Crop Growing</a:t>
              </a:r>
              <a:endParaRPr lang="zh-CN" altLang="en-US" sz="17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íṩľïďe"/>
            <p:cNvSpPr/>
            <p:nvPr/>
          </p:nvSpPr>
          <p:spPr bwMode="auto">
            <a:xfrm>
              <a:off x="539552" y="2982380"/>
              <a:ext cx="1983740" cy="17894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500" b="1" dirty="0" smtClean="0"/>
                <a:t>Mulch Film</a:t>
              </a:r>
              <a:endParaRPr lang="en-US" altLang="zh-CN" sz="1500" b="1" dirty="0"/>
            </a:p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500" b="1" dirty="0" smtClean="0"/>
                <a:t>Plastic House</a:t>
              </a:r>
              <a:endParaRPr lang="en-US" altLang="zh-CN" sz="1500" b="1" dirty="0" smtClean="0"/>
            </a:p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500" b="1" dirty="0" smtClean="0"/>
                <a:t>Shading Net</a:t>
              </a:r>
              <a:endParaRPr lang="en-US" altLang="zh-CN" sz="1500" b="1" dirty="0" smtClean="0"/>
            </a:p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500" b="1" dirty="0" smtClean="0"/>
                <a:t>Fly Net</a:t>
              </a:r>
              <a:endParaRPr lang="en-US" altLang="zh-CN" sz="1500" b="1" dirty="0" smtClean="0"/>
            </a:p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500" b="1" dirty="0" smtClean="0"/>
                <a:t>Seedling Container</a:t>
              </a:r>
              <a:endParaRPr lang="en-US" altLang="zh-CN" sz="1500" b="1" dirty="0" smtClean="0"/>
            </a:p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altLang="zh-CN" sz="1500" dirty="0"/>
            </a:p>
          </p:txBody>
        </p:sp>
        <p:sp>
          <p:nvSpPr>
            <p:cNvPr id="20" name="íṥľïḋê"/>
            <p:cNvSpPr/>
            <p:nvPr/>
          </p:nvSpPr>
          <p:spPr bwMode="auto">
            <a:xfrm>
              <a:off x="2591237" y="2547405"/>
              <a:ext cx="1983740" cy="434975"/>
            </a:xfrm>
            <a:prstGeom prst="rect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700" b="1" dirty="0" smtClean="0">
                  <a:solidFill>
                    <a:schemeClr val="bg1"/>
                  </a:solidFill>
                </a:rPr>
                <a:t>Water Irrigating</a:t>
              </a:r>
              <a:endParaRPr lang="zh-CN" altLang="en-US" sz="17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íṡ1íḓé"/>
            <p:cNvSpPr/>
            <p:nvPr/>
          </p:nvSpPr>
          <p:spPr bwMode="auto">
            <a:xfrm>
              <a:off x="2591237" y="2982380"/>
              <a:ext cx="1983740" cy="17894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500" b="1" dirty="0" smtClean="0"/>
                <a:t>Drip Irrigation Pipe</a:t>
              </a:r>
              <a:endParaRPr lang="en-US" altLang="zh-CN" sz="1500" b="1" dirty="0" smtClean="0"/>
            </a:p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500" b="1" dirty="0" smtClean="0"/>
                <a:t>Flood Irrigation Pipe</a:t>
              </a:r>
              <a:endParaRPr lang="en-US" altLang="zh-CN" sz="1500" b="1" dirty="0" smtClean="0"/>
            </a:p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500" b="1" dirty="0" smtClean="0"/>
                <a:t>Spray Irrigation Pipe</a:t>
              </a:r>
              <a:endParaRPr lang="en-US" altLang="zh-CN" sz="1500" b="1" dirty="0" smtClean="0"/>
            </a:p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altLang="zh-CN" sz="1500" dirty="0"/>
            </a:p>
          </p:txBody>
        </p:sp>
        <p:sp>
          <p:nvSpPr>
            <p:cNvPr id="23" name="ïṧļïdè"/>
            <p:cNvSpPr/>
            <p:nvPr/>
          </p:nvSpPr>
          <p:spPr bwMode="auto">
            <a:xfrm>
              <a:off x="4642922" y="2547405"/>
              <a:ext cx="1983740" cy="434975"/>
            </a:xfrm>
            <a:prstGeom prst="rect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700" b="1" dirty="0" smtClean="0">
                  <a:solidFill>
                    <a:schemeClr val="bg1"/>
                  </a:solidFill>
                </a:rPr>
                <a:t>Livestock Raising</a:t>
              </a:r>
              <a:endParaRPr lang="zh-CN" altLang="en-US" sz="17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íṧḻídé"/>
            <p:cNvSpPr/>
            <p:nvPr/>
          </p:nvSpPr>
          <p:spPr bwMode="auto">
            <a:xfrm>
              <a:off x="4642922" y="2982380"/>
              <a:ext cx="1983740" cy="17894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500" b="1" dirty="0" smtClean="0"/>
                <a:t>Heating Sheepfold</a:t>
              </a:r>
              <a:endParaRPr lang="en-US" altLang="zh-CN" sz="1500" b="1" dirty="0" smtClean="0"/>
            </a:p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500" b="1" dirty="0" smtClean="0"/>
                <a:t>Silage Film</a:t>
              </a:r>
              <a:endParaRPr lang="en-US" altLang="zh-CN" sz="1500" b="1" dirty="0"/>
            </a:p>
          </p:txBody>
        </p:sp>
        <p:sp>
          <p:nvSpPr>
            <p:cNvPr id="26" name="îś1ïďè"/>
            <p:cNvSpPr/>
            <p:nvPr/>
          </p:nvSpPr>
          <p:spPr bwMode="auto">
            <a:xfrm>
              <a:off x="6694607" y="2547405"/>
              <a:ext cx="1983740" cy="434975"/>
            </a:xfrm>
            <a:prstGeom prst="rect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700" b="1" dirty="0" smtClean="0">
                  <a:solidFill>
                    <a:schemeClr val="bg1"/>
                  </a:solidFill>
                </a:rPr>
                <a:t>Aquaculture Fishing</a:t>
              </a:r>
              <a:endParaRPr lang="zh-CN" altLang="en-US" sz="17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îsľíḑê"/>
            <p:cNvSpPr/>
            <p:nvPr/>
          </p:nvSpPr>
          <p:spPr bwMode="auto">
            <a:xfrm>
              <a:off x="6694607" y="2982380"/>
              <a:ext cx="1983740" cy="17894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500" b="1" dirty="0" smtClean="0"/>
                <a:t>Breeding Net</a:t>
              </a:r>
              <a:endParaRPr lang="en-US" altLang="zh-CN" sz="1500" b="1" dirty="0"/>
            </a:p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500" b="1" dirty="0" smtClean="0"/>
                <a:t>Fishing Net</a:t>
              </a:r>
              <a:endParaRPr lang="en-US" altLang="zh-CN" sz="1500" b="1" dirty="0"/>
            </a:p>
          </p:txBody>
        </p:sp>
      </p:grp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989965" y="235585"/>
            <a:ext cx="5089525" cy="384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8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AGRO-PLASTIC APPLICATION</a:t>
            </a:r>
            <a:endParaRPr lang="en-US" altLang="zh-CN" sz="1800" b="1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5093" r="10644" b="6540"/>
          <a:stretch>
            <a:fillRect/>
          </a:stretch>
        </p:blipFill>
        <p:spPr bwMode="auto">
          <a:xfrm>
            <a:off x="169632" y="44624"/>
            <a:ext cx="714790" cy="70467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507365" y="908720"/>
            <a:ext cx="8129270" cy="685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algn="ctr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Primary Agricultural Application </a:t>
            </a:r>
            <a:endParaRPr lang="en-US" altLang="zh-CN" b="1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6000" contrast="6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18365"/>
            <a:ext cx="9144001" cy="6872906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989701" y="235878"/>
            <a:ext cx="4076475" cy="384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8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AGRO-PLASTIC APPLICATION</a:t>
            </a:r>
            <a:endParaRPr lang="en-US" altLang="zh-CN" sz="1800" b="1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5093" r="10644" b="6540"/>
          <a:stretch>
            <a:fillRect/>
          </a:stretch>
        </p:blipFill>
        <p:spPr bwMode="auto">
          <a:xfrm>
            <a:off x="169632" y="44624"/>
            <a:ext cx="714790" cy="70467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9734" y="1781442"/>
            <a:ext cx="780932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507365" y="908720"/>
            <a:ext cx="8129270" cy="685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" indent="-446405" algn="ctr" fontAlgn="auto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Plastic Film Mulching Regions</a:t>
            </a:r>
            <a:endParaRPr lang="en-US" altLang="zh-CN" b="1" dirty="0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ISLIDE.VECTOR" val="f950138e-cf15-484c-bc86-8ca9b1a05b40"/>
</p:tagLst>
</file>

<file path=ppt/tags/tag2.xml><?xml version="1.0" encoding="utf-8"?>
<p:tagLst xmlns:p="http://schemas.openxmlformats.org/presentationml/2006/main">
  <p:tag name="ISLIDE.DIAGRAM" val="3cdf8e9c-b39d-47b6-89e7-d40c7cc1eb39"/>
</p:tagLst>
</file>

<file path=ppt/tags/tag3.xml><?xml version="1.0" encoding="utf-8"?>
<p:tagLst xmlns:p="http://schemas.openxmlformats.org/presentationml/2006/main">
  <p:tag name="ISLIDE.DIAGRAM" val="3305e60d-2c7f-402a-a868-6b42777bfda9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18489B"/>
      </a:accent1>
      <a:accent2>
        <a:srgbClr val="0C62BF"/>
      </a:accent2>
      <a:accent3>
        <a:srgbClr val="1C86FC"/>
      </a:accent3>
      <a:accent4>
        <a:srgbClr val="4598F7"/>
      </a:accent4>
      <a:accent5>
        <a:srgbClr val="73B3F9"/>
      </a:accent5>
      <a:accent6>
        <a:srgbClr val="7F7F7F"/>
      </a:accent6>
      <a:hlink>
        <a:srgbClr val="4472C4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18489B"/>
    </a:accent1>
    <a:accent2>
      <a:srgbClr val="0C62BF"/>
    </a:accent2>
    <a:accent3>
      <a:srgbClr val="1C86FC"/>
    </a:accent3>
    <a:accent4>
      <a:srgbClr val="4598F7"/>
    </a:accent4>
    <a:accent5>
      <a:srgbClr val="73B3F9"/>
    </a:accent5>
    <a:accent6>
      <a:srgbClr val="7F7F7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18489B"/>
    </a:accent1>
    <a:accent2>
      <a:srgbClr val="0C62BF"/>
    </a:accent2>
    <a:accent3>
      <a:srgbClr val="1C86FC"/>
    </a:accent3>
    <a:accent4>
      <a:srgbClr val="4598F7"/>
    </a:accent4>
    <a:accent5>
      <a:srgbClr val="73B3F9"/>
    </a:accent5>
    <a:accent6>
      <a:srgbClr val="7F7F7F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18489B"/>
    </a:accent1>
    <a:accent2>
      <a:srgbClr val="0C62BF"/>
    </a:accent2>
    <a:accent3>
      <a:srgbClr val="1C86FC"/>
    </a:accent3>
    <a:accent4>
      <a:srgbClr val="4598F7"/>
    </a:accent4>
    <a:accent5>
      <a:srgbClr val="73B3F9"/>
    </a:accent5>
    <a:accent6>
      <a:srgbClr val="7F7F7F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18489B"/>
    </a:accent1>
    <a:accent2>
      <a:srgbClr val="0C62BF"/>
    </a:accent2>
    <a:accent3>
      <a:srgbClr val="1C86FC"/>
    </a:accent3>
    <a:accent4>
      <a:srgbClr val="4598F7"/>
    </a:accent4>
    <a:accent5>
      <a:srgbClr val="73B3F9"/>
    </a:accent5>
    <a:accent6>
      <a:srgbClr val="7F7F7F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18489B"/>
    </a:accent1>
    <a:accent2>
      <a:srgbClr val="0C62BF"/>
    </a:accent2>
    <a:accent3>
      <a:srgbClr val="1C86FC"/>
    </a:accent3>
    <a:accent4>
      <a:srgbClr val="4598F7"/>
    </a:accent4>
    <a:accent5>
      <a:srgbClr val="73B3F9"/>
    </a:accent5>
    <a:accent6>
      <a:srgbClr val="7F7F7F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18489B"/>
    </a:accent1>
    <a:accent2>
      <a:srgbClr val="0C62BF"/>
    </a:accent2>
    <a:accent3>
      <a:srgbClr val="1C86FC"/>
    </a:accent3>
    <a:accent4>
      <a:srgbClr val="4598F7"/>
    </a:accent4>
    <a:accent5>
      <a:srgbClr val="73B3F9"/>
    </a:accent5>
    <a:accent6>
      <a:srgbClr val="7F7F7F"/>
    </a:accent6>
    <a:hlink>
      <a:srgbClr val="4472C4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18489B"/>
    </a:accent1>
    <a:accent2>
      <a:srgbClr val="0C62BF"/>
    </a:accent2>
    <a:accent3>
      <a:srgbClr val="1C86FC"/>
    </a:accent3>
    <a:accent4>
      <a:srgbClr val="4598F7"/>
    </a:accent4>
    <a:accent5>
      <a:srgbClr val="73B3F9"/>
    </a:accent5>
    <a:accent6>
      <a:srgbClr val="7F7F7F"/>
    </a:accent6>
    <a:hlink>
      <a:srgbClr val="4472C4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18489B"/>
    </a:accent1>
    <a:accent2>
      <a:srgbClr val="0C62BF"/>
    </a:accent2>
    <a:accent3>
      <a:srgbClr val="1C86FC"/>
    </a:accent3>
    <a:accent4>
      <a:srgbClr val="4598F7"/>
    </a:accent4>
    <a:accent5>
      <a:srgbClr val="73B3F9"/>
    </a:accent5>
    <a:accent6>
      <a:srgbClr val="7F7F7F"/>
    </a:accent6>
    <a:hlink>
      <a:srgbClr val="4472C4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18489B"/>
    </a:accent1>
    <a:accent2>
      <a:srgbClr val="0C62BF"/>
    </a:accent2>
    <a:accent3>
      <a:srgbClr val="1C86FC"/>
    </a:accent3>
    <a:accent4>
      <a:srgbClr val="4598F7"/>
    </a:accent4>
    <a:accent5>
      <a:srgbClr val="73B3F9"/>
    </a:accent5>
    <a:accent6>
      <a:srgbClr val="7F7F7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2209</Words>
  <Application>WPS 演示</Application>
  <PresentationFormat>全屏显示(4:3)</PresentationFormat>
  <Paragraphs>229</Paragraphs>
  <Slides>19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41" baseType="lpstr">
      <vt:lpstr>Arial</vt:lpstr>
      <vt:lpstr>宋体</vt:lpstr>
      <vt:lpstr>Wingdings</vt:lpstr>
      <vt:lpstr>Georgia</vt:lpstr>
      <vt:lpstr>Times New Roman</vt:lpstr>
      <vt:lpstr>黑体</vt:lpstr>
      <vt:lpstr>Calibri</vt:lpstr>
      <vt:lpstr>微软雅黑</vt:lpstr>
      <vt:lpstr>Arial Unicode MS</vt:lpstr>
      <vt:lpstr>Impact</vt:lpstr>
      <vt:lpstr>华文楷体</vt:lpstr>
      <vt:lpstr>汉仪欧行繁</vt:lpstr>
      <vt:lpstr>Kozuka Gothic Pro L</vt:lpstr>
      <vt:lpstr>Kozuka Mincho Pro H</vt:lpstr>
      <vt:lpstr>Kozuka Mincho Pro M</vt:lpstr>
      <vt:lpstr>Baskerville Old Face</vt:lpstr>
      <vt:lpstr>Arial Black</vt:lpstr>
      <vt:lpstr>华文仿宋</vt:lpstr>
      <vt:lpstr>仿宋</vt:lpstr>
      <vt:lpstr>Garamond</vt:lpstr>
      <vt:lpstr>Office 主题</vt:lpstr>
      <vt:lpstr>Paint.Picture</vt:lpstr>
      <vt:lpstr>Plasticulture in China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lenovo</cp:lastModifiedBy>
  <cp:revision>202</cp:revision>
  <dcterms:created xsi:type="dcterms:W3CDTF">2018-05-21T05:15:00Z</dcterms:created>
  <dcterms:modified xsi:type="dcterms:W3CDTF">2018-05-29T04:50:27Z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