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7"/>
  </p:notesMasterIdLst>
  <p:handoutMasterIdLst>
    <p:handoutMasterId r:id="rId28"/>
  </p:handoutMasterIdLst>
  <p:sldIdLst>
    <p:sldId id="458" r:id="rId3"/>
    <p:sldId id="342" r:id="rId4"/>
    <p:sldId id="441" r:id="rId5"/>
    <p:sldId id="439" r:id="rId6"/>
    <p:sldId id="437" r:id="rId7"/>
    <p:sldId id="341" r:id="rId8"/>
    <p:sldId id="344" r:id="rId9"/>
    <p:sldId id="459" r:id="rId10"/>
    <p:sldId id="432" r:id="rId11"/>
    <p:sldId id="348" r:id="rId12"/>
    <p:sldId id="438" r:id="rId13"/>
    <p:sldId id="457" r:id="rId14"/>
    <p:sldId id="362" r:id="rId15"/>
    <p:sldId id="443" r:id="rId16"/>
    <p:sldId id="444" r:id="rId17"/>
    <p:sldId id="450" r:id="rId18"/>
    <p:sldId id="446" r:id="rId19"/>
    <p:sldId id="451" r:id="rId20"/>
    <p:sldId id="445" r:id="rId21"/>
    <p:sldId id="452" r:id="rId22"/>
    <p:sldId id="453" r:id="rId23"/>
    <p:sldId id="454" r:id="rId24"/>
    <p:sldId id="455" r:id="rId25"/>
    <p:sldId id="32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C46"/>
    <a:srgbClr val="427730"/>
    <a:srgbClr val="383838"/>
    <a:srgbClr val="11655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08" autoAdjust="0"/>
    <p:restoredTop sz="94438" autoAdjust="0"/>
  </p:normalViewPr>
  <p:slideViewPr>
    <p:cSldViewPr>
      <p:cViewPr>
        <p:scale>
          <a:sx n="90" d="100"/>
          <a:sy n="90" d="100"/>
        </p:scale>
        <p:origin x="-1214" y="-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Lbls>
            <c:dLbl>
              <c:idx val="0"/>
              <c:layout>
                <c:manualLayout>
                  <c:x val="3.1490830465270821E-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5192664372216657E-2"/>
                  <c:y val="9.59595959595959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7788996558324989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Sheet1!$N$13:$N$17</c:f>
              <c:strCache>
                <c:ptCount val="5"/>
                <c:pt idx="0">
                  <c:v>Pressure Compensated Drip</c:v>
                </c:pt>
                <c:pt idx="1">
                  <c:v>Tape Drip</c:v>
                </c:pt>
                <c:pt idx="2">
                  <c:v>Standard Drip</c:v>
                </c:pt>
                <c:pt idx="3">
                  <c:v>Filters, Valves &amp; Layflat</c:v>
                </c:pt>
                <c:pt idx="4">
                  <c:v>Other OEM</c:v>
                </c:pt>
              </c:strCache>
            </c:strRef>
          </c:cat>
          <c:val>
            <c:numRef>
              <c:f>Sheet1!$O$13:$O$17</c:f>
              <c:numCache>
                <c:formatCode>_ * #,##0_ ;_ * \-#,##0_ ;_ * "-"??_ ;_ @_ </c:formatCode>
                <c:ptCount val="5"/>
                <c:pt idx="0">
                  <c:v>50798681.761918537</c:v>
                </c:pt>
                <c:pt idx="1">
                  <c:v>102930914.46999998</c:v>
                </c:pt>
                <c:pt idx="2">
                  <c:v>108020746.06279726</c:v>
                </c:pt>
                <c:pt idx="3">
                  <c:v>21784627.811139826</c:v>
                </c:pt>
                <c:pt idx="4">
                  <c:v>36465029.894144416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noFill/>
  </c:spPr>
  <c:txPr>
    <a:bodyPr/>
    <a:lstStyle/>
    <a:p>
      <a:pPr>
        <a:defRPr sz="1050" b="1">
          <a:solidFill>
            <a:schemeClr val="bg1"/>
          </a:solidFill>
        </a:defRPr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BD44C4-108A-4A62-A3BA-5E531D2F4735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6D768431-2FD1-44F6-AE90-F52D1196A848}">
      <dgm:prSet phldrT="[Text]" custT="1"/>
      <dgm:spPr>
        <a:solidFill>
          <a:srgbClr val="336600"/>
        </a:solidFill>
        <a:ln>
          <a:noFill/>
        </a:ln>
      </dgm:spPr>
      <dgm:t>
        <a:bodyPr/>
        <a:lstStyle/>
        <a:p>
          <a:r>
            <a:rPr lang="en-AU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PUMP STATION</a:t>
          </a:r>
          <a:endParaRPr lang="en-AU" sz="10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C3D73F3-D789-4069-9620-8246FD28EEF3}" type="parTrans" cxnId="{5542A31D-AB9A-4CCC-94EA-E8692DC0D460}">
      <dgm:prSet/>
      <dgm:spPr/>
      <dgm:t>
        <a:bodyPr/>
        <a:lstStyle/>
        <a:p>
          <a:endParaRPr lang="en-AU"/>
        </a:p>
      </dgm:t>
    </dgm:pt>
    <dgm:pt modelId="{14F2D54F-D7BC-4BF7-9E49-B796D87E42F3}" type="sibTrans" cxnId="{5542A31D-AB9A-4CCC-94EA-E8692DC0D460}">
      <dgm:prSet/>
      <dgm:spPr/>
      <dgm:t>
        <a:bodyPr/>
        <a:lstStyle/>
        <a:p>
          <a:endParaRPr lang="en-AU"/>
        </a:p>
      </dgm:t>
    </dgm:pt>
    <dgm:pt modelId="{C6A8D855-22D6-4BE7-9CB3-714DF2E45D3A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Metal Filtration 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11EFCD7-E92D-4BEA-ABDD-DC0D7ED9DAB2}" type="parTrans" cxnId="{ECBE50B6-E312-43A1-BCDE-74A7DD55C33C}">
      <dgm:prSet/>
      <dgm:spPr/>
      <dgm:t>
        <a:bodyPr/>
        <a:lstStyle/>
        <a:p>
          <a:endParaRPr lang="en-AU"/>
        </a:p>
      </dgm:t>
    </dgm:pt>
    <dgm:pt modelId="{35277C87-FB7F-41EE-8982-5A36B0B31F96}" type="sibTrans" cxnId="{ECBE50B6-E312-43A1-BCDE-74A7DD55C33C}">
      <dgm:prSet/>
      <dgm:spPr/>
      <dgm:t>
        <a:bodyPr/>
        <a:lstStyle/>
        <a:p>
          <a:endParaRPr lang="en-AU"/>
        </a:p>
      </dgm:t>
    </dgm:pt>
    <dgm:pt modelId="{55A0E6BA-C08E-4705-AEDF-2466DFA66CB7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Pressure sustaining (valves)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6257A48-22B0-4033-98BB-967303201BAC}" type="sibTrans" cxnId="{D0A12541-E6B7-4938-B4E8-1485BCE91687}">
      <dgm:prSet/>
      <dgm:spPr/>
      <dgm:t>
        <a:bodyPr/>
        <a:lstStyle/>
        <a:p>
          <a:endParaRPr lang="en-AU"/>
        </a:p>
      </dgm:t>
    </dgm:pt>
    <dgm:pt modelId="{F5859139-6320-44B2-B85A-C5BEFB124E83}" type="parTrans" cxnId="{D0A12541-E6B7-4938-B4E8-1485BCE91687}">
      <dgm:prSet/>
      <dgm:spPr/>
      <dgm:t>
        <a:bodyPr/>
        <a:lstStyle/>
        <a:p>
          <a:endParaRPr lang="en-AU"/>
        </a:p>
      </dgm:t>
    </dgm:pt>
    <dgm:pt modelId="{21FA2D6D-0C5F-4035-A2D2-27EE02CBADCA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Fertigation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2DCCC02-2E4D-4B5E-A686-FDF66D48C6A2}" type="parTrans" cxnId="{AB4CFFF8-B155-486F-A385-02DA273FE2EE}">
      <dgm:prSet/>
      <dgm:spPr/>
      <dgm:t>
        <a:bodyPr/>
        <a:lstStyle/>
        <a:p>
          <a:endParaRPr lang="en-AU"/>
        </a:p>
      </dgm:t>
    </dgm:pt>
    <dgm:pt modelId="{094D3324-8C1A-4C81-8D1A-D46F3E50B216}" type="sibTrans" cxnId="{AB4CFFF8-B155-486F-A385-02DA273FE2EE}">
      <dgm:prSet/>
      <dgm:spPr/>
      <dgm:t>
        <a:bodyPr/>
        <a:lstStyle/>
        <a:p>
          <a:endParaRPr lang="en-AU"/>
        </a:p>
      </dgm:t>
    </dgm:pt>
    <dgm:pt modelId="{3906DAAD-DCA6-46C5-8D25-EC0122BC9254}" type="pres">
      <dgm:prSet presAssocID="{2CBD44C4-108A-4A62-A3BA-5E531D2F47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D3797BC6-4459-457E-A791-F14B273CF667}" type="pres">
      <dgm:prSet presAssocID="{6D768431-2FD1-44F6-AE90-F52D1196A848}" presName="parentLin" presStyleCnt="0"/>
      <dgm:spPr/>
    </dgm:pt>
    <dgm:pt modelId="{C1EC8A76-55B5-4FAE-88E0-B7B9BEAF481A}" type="pres">
      <dgm:prSet presAssocID="{6D768431-2FD1-44F6-AE90-F52D1196A848}" presName="parentLeftMargin" presStyleLbl="node1" presStyleIdx="0" presStyleCnt="1"/>
      <dgm:spPr/>
      <dgm:t>
        <a:bodyPr/>
        <a:lstStyle/>
        <a:p>
          <a:endParaRPr lang="en-AU"/>
        </a:p>
      </dgm:t>
    </dgm:pt>
    <dgm:pt modelId="{145F2DF3-35D1-4DB7-B31D-760748DAE85A}" type="pres">
      <dgm:prSet presAssocID="{6D768431-2FD1-44F6-AE90-F52D1196A848}" presName="parentText" presStyleLbl="node1" presStyleIdx="0" presStyleCnt="1" custScaleX="65859" custScaleY="154878" custLinFactNeighborX="45684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20C3DA-F93F-442A-A6A4-2CFCC4196D66}" type="pres">
      <dgm:prSet presAssocID="{6D768431-2FD1-44F6-AE90-F52D1196A848}" presName="negativeSpace" presStyleCnt="0"/>
      <dgm:spPr/>
    </dgm:pt>
    <dgm:pt modelId="{FE510EBC-297F-4B93-998F-0E14BC05BD3E}" type="pres">
      <dgm:prSet presAssocID="{6D768431-2FD1-44F6-AE90-F52D1196A848}" presName="childText" presStyleLbl="conFgAcc1" presStyleIdx="0" presStyleCnt="1" custScaleY="10096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AU"/>
        </a:p>
      </dgm:t>
    </dgm:pt>
  </dgm:ptLst>
  <dgm:cxnLst>
    <dgm:cxn modelId="{AB4CFFF8-B155-486F-A385-02DA273FE2EE}" srcId="{6D768431-2FD1-44F6-AE90-F52D1196A848}" destId="{21FA2D6D-0C5F-4035-A2D2-27EE02CBADCA}" srcOrd="2" destOrd="0" parTransId="{42DCCC02-2E4D-4B5E-A686-FDF66D48C6A2}" sibTransId="{094D3324-8C1A-4C81-8D1A-D46F3E50B216}"/>
    <dgm:cxn modelId="{ECBE50B6-E312-43A1-BCDE-74A7DD55C33C}" srcId="{6D768431-2FD1-44F6-AE90-F52D1196A848}" destId="{C6A8D855-22D6-4BE7-9CB3-714DF2E45D3A}" srcOrd="0" destOrd="0" parTransId="{D11EFCD7-E92D-4BEA-ABDD-DC0D7ED9DAB2}" sibTransId="{35277C87-FB7F-41EE-8982-5A36B0B31F96}"/>
    <dgm:cxn modelId="{347E42E7-3BA8-4E6D-8D2E-7F11F344BA98}" type="presOf" srcId="{6D768431-2FD1-44F6-AE90-F52D1196A848}" destId="{145F2DF3-35D1-4DB7-B31D-760748DAE85A}" srcOrd="1" destOrd="0" presId="urn:microsoft.com/office/officeart/2005/8/layout/list1"/>
    <dgm:cxn modelId="{D0A12541-E6B7-4938-B4E8-1485BCE91687}" srcId="{6D768431-2FD1-44F6-AE90-F52D1196A848}" destId="{55A0E6BA-C08E-4705-AEDF-2466DFA66CB7}" srcOrd="1" destOrd="0" parTransId="{F5859139-6320-44B2-B85A-C5BEFB124E83}" sibTransId="{96257A48-22B0-4033-98BB-967303201BAC}"/>
    <dgm:cxn modelId="{5542A31D-AB9A-4CCC-94EA-E8692DC0D460}" srcId="{2CBD44C4-108A-4A62-A3BA-5E531D2F4735}" destId="{6D768431-2FD1-44F6-AE90-F52D1196A848}" srcOrd="0" destOrd="0" parTransId="{9C3D73F3-D789-4069-9620-8246FD28EEF3}" sibTransId="{14F2D54F-D7BC-4BF7-9E49-B796D87E42F3}"/>
    <dgm:cxn modelId="{05C899B2-1DEF-4B44-8409-A3D2CC660FD5}" type="presOf" srcId="{C6A8D855-22D6-4BE7-9CB3-714DF2E45D3A}" destId="{FE510EBC-297F-4B93-998F-0E14BC05BD3E}" srcOrd="0" destOrd="0" presId="urn:microsoft.com/office/officeart/2005/8/layout/list1"/>
    <dgm:cxn modelId="{DF6EBA03-0138-4766-BB82-8808A63E2B7C}" type="presOf" srcId="{55A0E6BA-C08E-4705-AEDF-2466DFA66CB7}" destId="{FE510EBC-297F-4B93-998F-0E14BC05BD3E}" srcOrd="0" destOrd="1" presId="urn:microsoft.com/office/officeart/2005/8/layout/list1"/>
    <dgm:cxn modelId="{6DAD1BEC-7AE6-40CA-AC16-511C6EB9811A}" type="presOf" srcId="{6D768431-2FD1-44F6-AE90-F52D1196A848}" destId="{C1EC8A76-55B5-4FAE-88E0-B7B9BEAF481A}" srcOrd="0" destOrd="0" presId="urn:microsoft.com/office/officeart/2005/8/layout/list1"/>
    <dgm:cxn modelId="{72788BFD-FCD8-4997-AB88-1BF787FC4A3A}" type="presOf" srcId="{2CBD44C4-108A-4A62-A3BA-5E531D2F4735}" destId="{3906DAAD-DCA6-46C5-8D25-EC0122BC9254}" srcOrd="0" destOrd="0" presId="urn:microsoft.com/office/officeart/2005/8/layout/list1"/>
    <dgm:cxn modelId="{40D43625-3330-4FF1-90B1-9F5E0D7A0026}" type="presOf" srcId="{21FA2D6D-0C5F-4035-A2D2-27EE02CBADCA}" destId="{FE510EBC-297F-4B93-998F-0E14BC05BD3E}" srcOrd="0" destOrd="2" presId="urn:microsoft.com/office/officeart/2005/8/layout/list1"/>
    <dgm:cxn modelId="{1C0483E0-6886-409B-B10B-528A59FA0697}" type="presParOf" srcId="{3906DAAD-DCA6-46C5-8D25-EC0122BC9254}" destId="{D3797BC6-4459-457E-A791-F14B273CF667}" srcOrd="0" destOrd="0" presId="urn:microsoft.com/office/officeart/2005/8/layout/list1"/>
    <dgm:cxn modelId="{56CDBA92-F515-4C60-8767-FF3FD49F6D68}" type="presParOf" srcId="{D3797BC6-4459-457E-A791-F14B273CF667}" destId="{C1EC8A76-55B5-4FAE-88E0-B7B9BEAF481A}" srcOrd="0" destOrd="0" presId="urn:microsoft.com/office/officeart/2005/8/layout/list1"/>
    <dgm:cxn modelId="{5CB22C6F-037A-4A47-9D9E-6794C217B7DE}" type="presParOf" srcId="{D3797BC6-4459-457E-A791-F14B273CF667}" destId="{145F2DF3-35D1-4DB7-B31D-760748DAE85A}" srcOrd="1" destOrd="0" presId="urn:microsoft.com/office/officeart/2005/8/layout/list1"/>
    <dgm:cxn modelId="{D23D2375-6F0F-4FE1-8009-F47A77436040}" type="presParOf" srcId="{3906DAAD-DCA6-46C5-8D25-EC0122BC9254}" destId="{AB20C3DA-F93F-442A-A6A4-2CFCC4196D66}" srcOrd="1" destOrd="0" presId="urn:microsoft.com/office/officeart/2005/8/layout/list1"/>
    <dgm:cxn modelId="{598ED9EF-C8D0-4575-8AB0-11DE3DF7918C}" type="presParOf" srcId="{3906DAAD-DCA6-46C5-8D25-EC0122BC9254}" destId="{FE510EBC-297F-4B93-998F-0E14BC05BD3E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BD44C4-108A-4A62-A3BA-5E531D2F4735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6D768431-2FD1-44F6-AE90-F52D1196A848}">
      <dgm:prSet phldrT="[Text]" custT="1"/>
      <dgm:spPr>
        <a:solidFill>
          <a:srgbClr val="336600"/>
        </a:solidFill>
        <a:ln>
          <a:noFill/>
        </a:ln>
      </dgm:spPr>
      <dgm:t>
        <a:bodyPr/>
        <a:lstStyle/>
        <a:p>
          <a:r>
            <a:rPr lang="en-AU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WATER DISTRIBUTION</a:t>
          </a:r>
          <a:endParaRPr lang="en-AU" sz="10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C3D73F3-D789-4069-9620-8246FD28EEF3}" type="parTrans" cxnId="{5542A31D-AB9A-4CCC-94EA-E8692DC0D460}">
      <dgm:prSet/>
      <dgm:spPr/>
      <dgm:t>
        <a:bodyPr/>
        <a:lstStyle/>
        <a:p>
          <a:endParaRPr lang="en-AU"/>
        </a:p>
      </dgm:t>
    </dgm:pt>
    <dgm:pt modelId="{14F2D54F-D7BC-4BF7-9E49-B796D87E42F3}" type="sibTrans" cxnId="{5542A31D-AB9A-4CCC-94EA-E8692DC0D460}">
      <dgm:prSet/>
      <dgm:spPr/>
      <dgm:t>
        <a:bodyPr/>
        <a:lstStyle/>
        <a:p>
          <a:endParaRPr lang="en-AU"/>
        </a:p>
      </dgm:t>
    </dgm:pt>
    <dgm:pt modelId="{C6A8D855-22D6-4BE7-9CB3-714DF2E45D3A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Durable layflat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11EFCD7-E92D-4BEA-ABDD-DC0D7ED9DAB2}" type="parTrans" cxnId="{ECBE50B6-E312-43A1-BCDE-74A7DD55C33C}">
      <dgm:prSet/>
      <dgm:spPr/>
      <dgm:t>
        <a:bodyPr/>
        <a:lstStyle/>
        <a:p>
          <a:endParaRPr lang="en-AU"/>
        </a:p>
      </dgm:t>
    </dgm:pt>
    <dgm:pt modelId="{35277C87-FB7F-41EE-8982-5A36B0B31F96}" type="sibTrans" cxnId="{ECBE50B6-E312-43A1-BCDE-74A7DD55C33C}">
      <dgm:prSet/>
      <dgm:spPr/>
      <dgm:t>
        <a:bodyPr/>
        <a:lstStyle/>
        <a:p>
          <a:endParaRPr lang="en-AU"/>
        </a:p>
      </dgm:t>
    </dgm:pt>
    <dgm:pt modelId="{5F3D6037-1854-4BE7-82AA-6358C31BD415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High quality LDPE Hose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859CA06-9EF3-4FEC-A731-6A55E45961BE}" type="parTrans" cxnId="{FCA0958A-CBE3-4F15-ACD6-FCF2D7C362D9}">
      <dgm:prSet/>
      <dgm:spPr/>
      <dgm:t>
        <a:bodyPr/>
        <a:lstStyle/>
        <a:p>
          <a:endParaRPr lang="en-AU"/>
        </a:p>
      </dgm:t>
    </dgm:pt>
    <dgm:pt modelId="{EC64ACB2-1B9D-4BB0-9EA4-5C86A583E3E0}" type="sibTrans" cxnId="{FCA0958A-CBE3-4F15-ACD6-FCF2D7C362D9}">
      <dgm:prSet/>
      <dgm:spPr/>
      <dgm:t>
        <a:bodyPr/>
        <a:lstStyle/>
        <a:p>
          <a:endParaRPr lang="en-AU"/>
        </a:p>
      </dgm:t>
    </dgm:pt>
    <dgm:pt modelId="{A3498698-F607-4FBD-A38A-BA5C2A5F5637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Backup </a:t>
          </a:r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filters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0CCAE18-58F6-4373-A7EB-34466CD74D1E}" type="parTrans" cxnId="{C3158ACB-E551-4CA2-B130-8B6D944FF077}">
      <dgm:prSet/>
      <dgm:spPr/>
      <dgm:t>
        <a:bodyPr/>
        <a:lstStyle/>
        <a:p>
          <a:endParaRPr lang="en-AU"/>
        </a:p>
      </dgm:t>
    </dgm:pt>
    <dgm:pt modelId="{F9BF982C-8F64-4590-96A3-FE4455870033}" type="sibTrans" cxnId="{C3158ACB-E551-4CA2-B130-8B6D944FF077}">
      <dgm:prSet/>
      <dgm:spPr/>
      <dgm:t>
        <a:bodyPr/>
        <a:lstStyle/>
        <a:p>
          <a:endParaRPr lang="en-AU"/>
        </a:p>
      </dgm:t>
    </dgm:pt>
    <dgm:pt modelId="{84B7DDBE-38D2-484C-A4ED-B4027FA5AA64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Field valves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941CF76-E1EB-44DE-AC34-DC0C23F7CB8A}" type="parTrans" cxnId="{6FFAA64C-1558-4803-8045-E7B2D43C75BF}">
      <dgm:prSet/>
      <dgm:spPr/>
      <dgm:t>
        <a:bodyPr/>
        <a:lstStyle/>
        <a:p>
          <a:endParaRPr lang="en-AU"/>
        </a:p>
      </dgm:t>
    </dgm:pt>
    <dgm:pt modelId="{EEE1C991-F406-4015-9F0D-6C141E8B2829}" type="sibTrans" cxnId="{6FFAA64C-1558-4803-8045-E7B2D43C75BF}">
      <dgm:prSet/>
      <dgm:spPr/>
      <dgm:t>
        <a:bodyPr/>
        <a:lstStyle/>
        <a:p>
          <a:endParaRPr lang="en-AU"/>
        </a:p>
      </dgm:t>
    </dgm:pt>
    <dgm:pt modelId="{3906DAAD-DCA6-46C5-8D25-EC0122BC9254}" type="pres">
      <dgm:prSet presAssocID="{2CBD44C4-108A-4A62-A3BA-5E531D2F47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D3797BC6-4459-457E-A791-F14B273CF667}" type="pres">
      <dgm:prSet presAssocID="{6D768431-2FD1-44F6-AE90-F52D1196A848}" presName="parentLin" presStyleCnt="0"/>
      <dgm:spPr/>
    </dgm:pt>
    <dgm:pt modelId="{C1EC8A76-55B5-4FAE-88E0-B7B9BEAF481A}" type="pres">
      <dgm:prSet presAssocID="{6D768431-2FD1-44F6-AE90-F52D1196A848}" presName="parentLeftMargin" presStyleLbl="node1" presStyleIdx="0" presStyleCnt="1"/>
      <dgm:spPr/>
      <dgm:t>
        <a:bodyPr/>
        <a:lstStyle/>
        <a:p>
          <a:endParaRPr lang="en-AU"/>
        </a:p>
      </dgm:t>
    </dgm:pt>
    <dgm:pt modelId="{145F2DF3-35D1-4DB7-B31D-760748DAE85A}" type="pres">
      <dgm:prSet presAssocID="{6D768431-2FD1-44F6-AE90-F52D1196A848}" presName="parentText" presStyleLbl="node1" presStyleIdx="0" presStyleCnt="1" custScaleX="95026" custScaleY="61951" custLinFactNeighborX="69637" custLinFactNeighborY="-12589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20C3DA-F93F-442A-A6A4-2CFCC4196D66}" type="pres">
      <dgm:prSet presAssocID="{6D768431-2FD1-44F6-AE90-F52D1196A848}" presName="negativeSpace" presStyleCnt="0"/>
      <dgm:spPr/>
    </dgm:pt>
    <dgm:pt modelId="{FE510EBC-297F-4B93-998F-0E14BC05BD3E}" type="pres">
      <dgm:prSet presAssocID="{6D768431-2FD1-44F6-AE90-F52D1196A848}" presName="childText" presStyleLbl="conFgAcc1" presStyleIdx="0" presStyleCnt="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AU"/>
        </a:p>
      </dgm:t>
    </dgm:pt>
  </dgm:ptLst>
  <dgm:cxnLst>
    <dgm:cxn modelId="{01326566-E4FA-4C04-A9F0-FD9ADF6A8D51}" type="presOf" srcId="{2CBD44C4-108A-4A62-A3BA-5E531D2F4735}" destId="{3906DAAD-DCA6-46C5-8D25-EC0122BC9254}" srcOrd="0" destOrd="0" presId="urn:microsoft.com/office/officeart/2005/8/layout/list1"/>
    <dgm:cxn modelId="{F2E003C2-8219-49F2-88F1-9D0E6256E9A7}" type="presOf" srcId="{6D768431-2FD1-44F6-AE90-F52D1196A848}" destId="{145F2DF3-35D1-4DB7-B31D-760748DAE85A}" srcOrd="1" destOrd="0" presId="urn:microsoft.com/office/officeart/2005/8/layout/list1"/>
    <dgm:cxn modelId="{59669E71-AFA7-411A-853C-D2BD41DF1701}" type="presOf" srcId="{A3498698-F607-4FBD-A38A-BA5C2A5F5637}" destId="{FE510EBC-297F-4B93-998F-0E14BC05BD3E}" srcOrd="0" destOrd="2" presId="urn:microsoft.com/office/officeart/2005/8/layout/list1"/>
    <dgm:cxn modelId="{18DEF7C3-19C9-40C3-BEC6-FCD447604A9C}" type="presOf" srcId="{C6A8D855-22D6-4BE7-9CB3-714DF2E45D3A}" destId="{FE510EBC-297F-4B93-998F-0E14BC05BD3E}" srcOrd="0" destOrd="0" presId="urn:microsoft.com/office/officeart/2005/8/layout/list1"/>
    <dgm:cxn modelId="{ECBE50B6-E312-43A1-BCDE-74A7DD55C33C}" srcId="{6D768431-2FD1-44F6-AE90-F52D1196A848}" destId="{C6A8D855-22D6-4BE7-9CB3-714DF2E45D3A}" srcOrd="0" destOrd="0" parTransId="{D11EFCD7-E92D-4BEA-ABDD-DC0D7ED9DAB2}" sibTransId="{35277C87-FB7F-41EE-8982-5A36B0B31F96}"/>
    <dgm:cxn modelId="{FCA0958A-CBE3-4F15-ACD6-FCF2D7C362D9}" srcId="{6D768431-2FD1-44F6-AE90-F52D1196A848}" destId="{5F3D6037-1854-4BE7-82AA-6358C31BD415}" srcOrd="1" destOrd="0" parTransId="{1859CA06-9EF3-4FEC-A731-6A55E45961BE}" sibTransId="{EC64ACB2-1B9D-4BB0-9EA4-5C86A583E3E0}"/>
    <dgm:cxn modelId="{82F4EFFD-0823-42AC-9D75-F9FB64B2A015}" type="presOf" srcId="{84B7DDBE-38D2-484C-A4ED-B4027FA5AA64}" destId="{FE510EBC-297F-4B93-998F-0E14BC05BD3E}" srcOrd="0" destOrd="3" presId="urn:microsoft.com/office/officeart/2005/8/layout/list1"/>
    <dgm:cxn modelId="{5542A31D-AB9A-4CCC-94EA-E8692DC0D460}" srcId="{2CBD44C4-108A-4A62-A3BA-5E531D2F4735}" destId="{6D768431-2FD1-44F6-AE90-F52D1196A848}" srcOrd="0" destOrd="0" parTransId="{9C3D73F3-D789-4069-9620-8246FD28EEF3}" sibTransId="{14F2D54F-D7BC-4BF7-9E49-B796D87E42F3}"/>
    <dgm:cxn modelId="{2C3E8E98-BD96-4344-B98F-6DFAE3EB4B2B}" type="presOf" srcId="{5F3D6037-1854-4BE7-82AA-6358C31BD415}" destId="{FE510EBC-297F-4B93-998F-0E14BC05BD3E}" srcOrd="0" destOrd="1" presId="urn:microsoft.com/office/officeart/2005/8/layout/list1"/>
    <dgm:cxn modelId="{1728A21B-C263-4DD9-9CD1-19F0F62B1161}" type="presOf" srcId="{6D768431-2FD1-44F6-AE90-F52D1196A848}" destId="{C1EC8A76-55B5-4FAE-88E0-B7B9BEAF481A}" srcOrd="0" destOrd="0" presId="urn:microsoft.com/office/officeart/2005/8/layout/list1"/>
    <dgm:cxn modelId="{6FFAA64C-1558-4803-8045-E7B2D43C75BF}" srcId="{6D768431-2FD1-44F6-AE90-F52D1196A848}" destId="{84B7DDBE-38D2-484C-A4ED-B4027FA5AA64}" srcOrd="3" destOrd="0" parTransId="{5941CF76-E1EB-44DE-AC34-DC0C23F7CB8A}" sibTransId="{EEE1C991-F406-4015-9F0D-6C141E8B2829}"/>
    <dgm:cxn modelId="{C3158ACB-E551-4CA2-B130-8B6D944FF077}" srcId="{6D768431-2FD1-44F6-AE90-F52D1196A848}" destId="{A3498698-F607-4FBD-A38A-BA5C2A5F5637}" srcOrd="2" destOrd="0" parTransId="{C0CCAE18-58F6-4373-A7EB-34466CD74D1E}" sibTransId="{F9BF982C-8F64-4590-96A3-FE4455870033}"/>
    <dgm:cxn modelId="{FD65D1AE-64D5-4139-8368-E4DB7BF50281}" type="presParOf" srcId="{3906DAAD-DCA6-46C5-8D25-EC0122BC9254}" destId="{D3797BC6-4459-457E-A791-F14B273CF667}" srcOrd="0" destOrd="0" presId="urn:microsoft.com/office/officeart/2005/8/layout/list1"/>
    <dgm:cxn modelId="{1DB2FD91-EAD2-4D83-9348-695423836713}" type="presParOf" srcId="{D3797BC6-4459-457E-A791-F14B273CF667}" destId="{C1EC8A76-55B5-4FAE-88E0-B7B9BEAF481A}" srcOrd="0" destOrd="0" presId="urn:microsoft.com/office/officeart/2005/8/layout/list1"/>
    <dgm:cxn modelId="{8AF32289-865F-4E90-BF51-9576A9CAC431}" type="presParOf" srcId="{D3797BC6-4459-457E-A791-F14B273CF667}" destId="{145F2DF3-35D1-4DB7-B31D-760748DAE85A}" srcOrd="1" destOrd="0" presId="urn:microsoft.com/office/officeart/2005/8/layout/list1"/>
    <dgm:cxn modelId="{15DA2FE1-3E93-4686-978D-77FA6F3BFF6C}" type="presParOf" srcId="{3906DAAD-DCA6-46C5-8D25-EC0122BC9254}" destId="{AB20C3DA-F93F-442A-A6A4-2CFCC4196D66}" srcOrd="1" destOrd="0" presId="urn:microsoft.com/office/officeart/2005/8/layout/list1"/>
    <dgm:cxn modelId="{3D36D3F6-EFB1-4DC5-8B22-F8F2F7766341}" type="presParOf" srcId="{3906DAAD-DCA6-46C5-8D25-EC0122BC9254}" destId="{FE510EBC-297F-4B93-998F-0E14BC05BD3E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BD44C4-108A-4A62-A3BA-5E531D2F4735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6D768431-2FD1-44F6-AE90-F52D1196A848}">
      <dgm:prSet phldrT="[Text]" custT="1"/>
      <dgm:spPr>
        <a:solidFill>
          <a:srgbClr val="336600"/>
        </a:solidFill>
        <a:ln>
          <a:noFill/>
        </a:ln>
      </dgm:spPr>
      <dgm:t>
        <a:bodyPr/>
        <a:lstStyle/>
        <a:p>
          <a:r>
            <a:rPr lang="en-AU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WATER EMISSION</a:t>
          </a:r>
          <a:endParaRPr lang="en-AU" sz="10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C3D73F3-D789-4069-9620-8246FD28EEF3}" type="parTrans" cxnId="{5542A31D-AB9A-4CCC-94EA-E8692DC0D460}">
      <dgm:prSet/>
      <dgm:spPr/>
      <dgm:t>
        <a:bodyPr/>
        <a:lstStyle/>
        <a:p>
          <a:endParaRPr lang="en-AU"/>
        </a:p>
      </dgm:t>
    </dgm:pt>
    <dgm:pt modelId="{14F2D54F-D7BC-4BF7-9E49-B796D87E42F3}" type="sibTrans" cxnId="{5542A31D-AB9A-4CCC-94EA-E8692DC0D460}">
      <dgm:prSet/>
      <dgm:spPr/>
      <dgm:t>
        <a:bodyPr/>
        <a:lstStyle/>
        <a:p>
          <a:endParaRPr lang="en-AU"/>
        </a:p>
      </dgm:t>
    </dgm:pt>
    <dgm:pt modelId="{C6A8D855-22D6-4BE7-9CB3-714DF2E45D3A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Drip Tape 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11EFCD7-E92D-4BEA-ABDD-DC0D7ED9DAB2}" type="parTrans" cxnId="{ECBE50B6-E312-43A1-BCDE-74A7DD55C33C}">
      <dgm:prSet/>
      <dgm:spPr/>
      <dgm:t>
        <a:bodyPr/>
        <a:lstStyle/>
        <a:p>
          <a:endParaRPr lang="en-AU"/>
        </a:p>
      </dgm:t>
    </dgm:pt>
    <dgm:pt modelId="{35277C87-FB7F-41EE-8982-5A36B0B31F96}" type="sibTrans" cxnId="{ECBE50B6-E312-43A1-BCDE-74A7DD55C33C}">
      <dgm:prSet/>
      <dgm:spPr/>
      <dgm:t>
        <a:bodyPr/>
        <a:lstStyle/>
        <a:p>
          <a:endParaRPr lang="en-AU"/>
        </a:p>
      </dgm:t>
    </dgm:pt>
    <dgm:pt modelId="{839B2BE6-3F21-4CA0-9D1D-AF105E1B5D2F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EBD1A7D-2E3E-4C9A-9BC0-F63AEB12660C}" type="parTrans" cxnId="{B75F77B5-8CD5-4F88-82C0-CBD487B35FCA}">
      <dgm:prSet/>
      <dgm:spPr/>
      <dgm:t>
        <a:bodyPr/>
        <a:lstStyle/>
        <a:p>
          <a:endParaRPr lang="en-AU"/>
        </a:p>
      </dgm:t>
    </dgm:pt>
    <dgm:pt modelId="{363B33D0-C6CF-412C-995F-D7A92266D9C0}" type="sibTrans" cxnId="{B75F77B5-8CD5-4F88-82C0-CBD487B35FCA}">
      <dgm:prSet/>
      <dgm:spPr/>
      <dgm:t>
        <a:bodyPr/>
        <a:lstStyle/>
        <a:p>
          <a:endParaRPr lang="en-AU"/>
        </a:p>
      </dgm:t>
    </dgm:pt>
    <dgm:pt modelId="{8ABA07C5-7B21-4EDE-99A0-82A9FC7D7368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2370DF0-282C-48DE-801F-5082CFBBCA89}" type="parTrans" cxnId="{AB811436-AC43-480D-B8A4-0A95C53137D6}">
      <dgm:prSet/>
      <dgm:spPr/>
      <dgm:t>
        <a:bodyPr/>
        <a:lstStyle/>
        <a:p>
          <a:endParaRPr lang="en-AU"/>
        </a:p>
      </dgm:t>
    </dgm:pt>
    <dgm:pt modelId="{AADC65A0-BAB4-425A-8D7E-93619690DA27}" type="sibTrans" cxnId="{AB811436-AC43-480D-B8A4-0A95C53137D6}">
      <dgm:prSet/>
      <dgm:spPr/>
      <dgm:t>
        <a:bodyPr/>
        <a:lstStyle/>
        <a:p>
          <a:endParaRPr lang="en-AU"/>
        </a:p>
      </dgm:t>
    </dgm:pt>
    <dgm:pt modelId="{DCD92195-ED50-4F95-98BF-0670606E43AB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Drip Line 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D5F3279-053E-4898-A1DB-C9BB75A7ED1E}" type="parTrans" cxnId="{41AB7870-A8A3-47B5-9C35-137372CEC14B}">
      <dgm:prSet/>
      <dgm:spPr/>
      <dgm:t>
        <a:bodyPr/>
        <a:lstStyle/>
        <a:p>
          <a:endParaRPr lang="fr-FR"/>
        </a:p>
      </dgm:t>
    </dgm:pt>
    <dgm:pt modelId="{326ECC04-2AAA-4675-A953-1D222E05E953}" type="sibTrans" cxnId="{41AB7870-A8A3-47B5-9C35-137372CEC14B}">
      <dgm:prSet/>
      <dgm:spPr/>
      <dgm:t>
        <a:bodyPr/>
        <a:lstStyle/>
        <a:p>
          <a:endParaRPr lang="fr-FR"/>
        </a:p>
      </dgm:t>
    </dgm:pt>
    <dgm:pt modelId="{6E6A8E8F-2811-4B11-A114-E4B6E22DFA5F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Micro-aspersion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EF818C2-A676-4B57-B282-7385B3CCA08F}" type="parTrans" cxnId="{D868B7E9-AF49-4BF7-BDBA-F58690E26CF2}">
      <dgm:prSet/>
      <dgm:spPr/>
      <dgm:t>
        <a:bodyPr/>
        <a:lstStyle/>
        <a:p>
          <a:endParaRPr lang="fr-FR"/>
        </a:p>
      </dgm:t>
    </dgm:pt>
    <dgm:pt modelId="{88D2577D-24C5-4E28-B4A0-0C48E24B303E}" type="sibTrans" cxnId="{D868B7E9-AF49-4BF7-BDBA-F58690E26CF2}">
      <dgm:prSet/>
      <dgm:spPr/>
      <dgm:t>
        <a:bodyPr/>
        <a:lstStyle/>
        <a:p>
          <a:endParaRPr lang="fr-FR"/>
        </a:p>
      </dgm:t>
    </dgm:pt>
    <dgm:pt modelId="{B98C924E-484E-4D18-B11D-A1397CB912B8}">
      <dgm:prSet phldrT="[Text]" custT="1"/>
      <dgm:spPr>
        <a:ln>
          <a:solidFill>
            <a:srgbClr val="336600"/>
          </a:solidFill>
        </a:ln>
      </dgm:spPr>
      <dgm:t>
        <a:bodyPr/>
        <a:lstStyle/>
        <a:p>
          <a:r>
            <a:rPr lang="en-AU" sz="1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Micro-sprayers</a:t>
          </a:r>
          <a:endParaRPr lang="en-AU" sz="1000" b="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A292817-9F8C-4CE9-B0C7-72210099E8B3}" type="parTrans" cxnId="{9A5EDEB5-11F7-4CA6-9161-97AF5252DE06}">
      <dgm:prSet/>
      <dgm:spPr/>
      <dgm:t>
        <a:bodyPr/>
        <a:lstStyle/>
        <a:p>
          <a:endParaRPr lang="fr-FR"/>
        </a:p>
      </dgm:t>
    </dgm:pt>
    <dgm:pt modelId="{DECA2119-751F-4371-9F2F-1D31CD480CC6}" type="sibTrans" cxnId="{9A5EDEB5-11F7-4CA6-9161-97AF5252DE06}">
      <dgm:prSet/>
      <dgm:spPr/>
      <dgm:t>
        <a:bodyPr/>
        <a:lstStyle/>
        <a:p>
          <a:endParaRPr lang="fr-FR"/>
        </a:p>
      </dgm:t>
    </dgm:pt>
    <dgm:pt modelId="{3906DAAD-DCA6-46C5-8D25-EC0122BC9254}" type="pres">
      <dgm:prSet presAssocID="{2CBD44C4-108A-4A62-A3BA-5E531D2F47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D3797BC6-4459-457E-A791-F14B273CF667}" type="pres">
      <dgm:prSet presAssocID="{6D768431-2FD1-44F6-AE90-F52D1196A848}" presName="parentLin" presStyleCnt="0"/>
      <dgm:spPr/>
    </dgm:pt>
    <dgm:pt modelId="{C1EC8A76-55B5-4FAE-88E0-B7B9BEAF481A}" type="pres">
      <dgm:prSet presAssocID="{6D768431-2FD1-44F6-AE90-F52D1196A848}" presName="parentLeftMargin" presStyleLbl="node1" presStyleIdx="0" presStyleCnt="1"/>
      <dgm:spPr/>
      <dgm:t>
        <a:bodyPr/>
        <a:lstStyle/>
        <a:p>
          <a:endParaRPr lang="en-AU"/>
        </a:p>
      </dgm:t>
    </dgm:pt>
    <dgm:pt modelId="{145F2DF3-35D1-4DB7-B31D-760748DAE85A}" type="pres">
      <dgm:prSet presAssocID="{6D768431-2FD1-44F6-AE90-F52D1196A848}" presName="parentText" presStyleLbl="node1" presStyleIdx="0" presStyleCnt="1" custScaleX="89803" custScaleY="210265" custLinFactNeighborX="33464" custLinFactNeighborY="40227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20C3DA-F93F-442A-A6A4-2CFCC4196D66}" type="pres">
      <dgm:prSet presAssocID="{6D768431-2FD1-44F6-AE90-F52D1196A848}" presName="negativeSpace" presStyleCnt="0"/>
      <dgm:spPr/>
    </dgm:pt>
    <dgm:pt modelId="{FE510EBC-297F-4B93-998F-0E14BC05BD3E}" type="pres">
      <dgm:prSet presAssocID="{6D768431-2FD1-44F6-AE90-F52D1196A848}" presName="childText" presStyleLbl="conFgAcc1" presStyleIdx="0" presStyleCnt="1" custScaleY="12302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AU"/>
        </a:p>
      </dgm:t>
    </dgm:pt>
  </dgm:ptLst>
  <dgm:cxnLst>
    <dgm:cxn modelId="{2041FAD8-3D7B-4266-ADAD-1C64BAE7AB0C}" type="presOf" srcId="{DCD92195-ED50-4F95-98BF-0670606E43AB}" destId="{FE510EBC-297F-4B93-998F-0E14BC05BD3E}" srcOrd="0" destOrd="1" presId="urn:microsoft.com/office/officeart/2005/8/layout/list1"/>
    <dgm:cxn modelId="{5542A31D-AB9A-4CCC-94EA-E8692DC0D460}" srcId="{2CBD44C4-108A-4A62-A3BA-5E531D2F4735}" destId="{6D768431-2FD1-44F6-AE90-F52D1196A848}" srcOrd="0" destOrd="0" parTransId="{9C3D73F3-D789-4069-9620-8246FD28EEF3}" sibTransId="{14F2D54F-D7BC-4BF7-9E49-B796D87E42F3}"/>
    <dgm:cxn modelId="{66F0CBFD-DFDB-405C-8B77-A0F444F5727B}" type="presOf" srcId="{839B2BE6-3F21-4CA0-9D1D-AF105E1B5D2F}" destId="{FE510EBC-297F-4B93-998F-0E14BC05BD3E}" srcOrd="0" destOrd="5" presId="urn:microsoft.com/office/officeart/2005/8/layout/list1"/>
    <dgm:cxn modelId="{AB811436-AC43-480D-B8A4-0A95C53137D6}" srcId="{6D768431-2FD1-44F6-AE90-F52D1196A848}" destId="{8ABA07C5-7B21-4EDE-99A0-82A9FC7D7368}" srcOrd="4" destOrd="0" parTransId="{52370DF0-282C-48DE-801F-5082CFBBCA89}" sibTransId="{AADC65A0-BAB4-425A-8D7E-93619690DA27}"/>
    <dgm:cxn modelId="{1E9AD880-037D-4532-BBC1-86CD7AC3A14A}" type="presOf" srcId="{6D768431-2FD1-44F6-AE90-F52D1196A848}" destId="{C1EC8A76-55B5-4FAE-88E0-B7B9BEAF481A}" srcOrd="0" destOrd="0" presId="urn:microsoft.com/office/officeart/2005/8/layout/list1"/>
    <dgm:cxn modelId="{D868B7E9-AF49-4BF7-BDBA-F58690E26CF2}" srcId="{6D768431-2FD1-44F6-AE90-F52D1196A848}" destId="{6E6A8E8F-2811-4B11-A114-E4B6E22DFA5F}" srcOrd="2" destOrd="0" parTransId="{AEF818C2-A676-4B57-B282-7385B3CCA08F}" sibTransId="{88D2577D-24C5-4E28-B4A0-0C48E24B303E}"/>
    <dgm:cxn modelId="{12739442-213E-41B0-B80A-A8D9C9472A9B}" type="presOf" srcId="{6D768431-2FD1-44F6-AE90-F52D1196A848}" destId="{145F2DF3-35D1-4DB7-B31D-760748DAE85A}" srcOrd="1" destOrd="0" presId="urn:microsoft.com/office/officeart/2005/8/layout/list1"/>
    <dgm:cxn modelId="{E98F514B-E9B7-4CD6-BEBA-4E9248F6E5EB}" type="presOf" srcId="{C6A8D855-22D6-4BE7-9CB3-714DF2E45D3A}" destId="{FE510EBC-297F-4B93-998F-0E14BC05BD3E}" srcOrd="0" destOrd="0" presId="urn:microsoft.com/office/officeart/2005/8/layout/list1"/>
    <dgm:cxn modelId="{CF471865-4529-49BF-BAA2-BEDF352B2105}" type="presOf" srcId="{2CBD44C4-108A-4A62-A3BA-5E531D2F4735}" destId="{3906DAAD-DCA6-46C5-8D25-EC0122BC9254}" srcOrd="0" destOrd="0" presId="urn:microsoft.com/office/officeart/2005/8/layout/list1"/>
    <dgm:cxn modelId="{B75F77B5-8CD5-4F88-82C0-CBD487B35FCA}" srcId="{6D768431-2FD1-44F6-AE90-F52D1196A848}" destId="{839B2BE6-3F21-4CA0-9D1D-AF105E1B5D2F}" srcOrd="5" destOrd="0" parTransId="{9EBD1A7D-2E3E-4C9A-9BC0-F63AEB12660C}" sibTransId="{363B33D0-C6CF-412C-995F-D7A92266D9C0}"/>
    <dgm:cxn modelId="{9A5EDEB5-11F7-4CA6-9161-97AF5252DE06}" srcId="{6D768431-2FD1-44F6-AE90-F52D1196A848}" destId="{B98C924E-484E-4D18-B11D-A1397CB912B8}" srcOrd="3" destOrd="0" parTransId="{1A292817-9F8C-4CE9-B0C7-72210099E8B3}" sibTransId="{DECA2119-751F-4371-9F2F-1D31CD480CC6}"/>
    <dgm:cxn modelId="{F17C6F95-C745-4B63-BDF5-E2E1304E9C57}" type="presOf" srcId="{6E6A8E8F-2811-4B11-A114-E4B6E22DFA5F}" destId="{FE510EBC-297F-4B93-998F-0E14BC05BD3E}" srcOrd="0" destOrd="2" presId="urn:microsoft.com/office/officeart/2005/8/layout/list1"/>
    <dgm:cxn modelId="{ECBE50B6-E312-43A1-BCDE-74A7DD55C33C}" srcId="{6D768431-2FD1-44F6-AE90-F52D1196A848}" destId="{C6A8D855-22D6-4BE7-9CB3-714DF2E45D3A}" srcOrd="0" destOrd="0" parTransId="{D11EFCD7-E92D-4BEA-ABDD-DC0D7ED9DAB2}" sibTransId="{35277C87-FB7F-41EE-8982-5A36B0B31F96}"/>
    <dgm:cxn modelId="{3012125C-053F-4D97-8AC4-792302E5D032}" type="presOf" srcId="{B98C924E-484E-4D18-B11D-A1397CB912B8}" destId="{FE510EBC-297F-4B93-998F-0E14BC05BD3E}" srcOrd="0" destOrd="3" presId="urn:microsoft.com/office/officeart/2005/8/layout/list1"/>
    <dgm:cxn modelId="{41AB7870-A8A3-47B5-9C35-137372CEC14B}" srcId="{6D768431-2FD1-44F6-AE90-F52D1196A848}" destId="{DCD92195-ED50-4F95-98BF-0670606E43AB}" srcOrd="1" destOrd="0" parTransId="{DD5F3279-053E-4898-A1DB-C9BB75A7ED1E}" sibTransId="{326ECC04-2AAA-4675-A953-1D222E05E953}"/>
    <dgm:cxn modelId="{F3132F72-3093-4FA1-BABB-A339F3B6DCAF}" type="presOf" srcId="{8ABA07C5-7B21-4EDE-99A0-82A9FC7D7368}" destId="{FE510EBC-297F-4B93-998F-0E14BC05BD3E}" srcOrd="0" destOrd="4" presId="urn:microsoft.com/office/officeart/2005/8/layout/list1"/>
    <dgm:cxn modelId="{13C969E5-033F-4108-A7D6-2E9E3CE4707B}" type="presParOf" srcId="{3906DAAD-DCA6-46C5-8D25-EC0122BC9254}" destId="{D3797BC6-4459-457E-A791-F14B273CF667}" srcOrd="0" destOrd="0" presId="urn:microsoft.com/office/officeart/2005/8/layout/list1"/>
    <dgm:cxn modelId="{99049F8C-0D66-4C96-80AD-6E97C46413C8}" type="presParOf" srcId="{D3797BC6-4459-457E-A791-F14B273CF667}" destId="{C1EC8A76-55B5-4FAE-88E0-B7B9BEAF481A}" srcOrd="0" destOrd="0" presId="urn:microsoft.com/office/officeart/2005/8/layout/list1"/>
    <dgm:cxn modelId="{B02F8385-DBBE-4A4D-908A-94F192CA6294}" type="presParOf" srcId="{D3797BC6-4459-457E-A791-F14B273CF667}" destId="{145F2DF3-35D1-4DB7-B31D-760748DAE85A}" srcOrd="1" destOrd="0" presId="urn:microsoft.com/office/officeart/2005/8/layout/list1"/>
    <dgm:cxn modelId="{D7D84F4B-E9AF-49B7-B5EE-EA7E8A848264}" type="presParOf" srcId="{3906DAAD-DCA6-46C5-8D25-EC0122BC9254}" destId="{AB20C3DA-F93F-442A-A6A4-2CFCC4196D66}" srcOrd="1" destOrd="0" presId="urn:microsoft.com/office/officeart/2005/8/layout/list1"/>
    <dgm:cxn modelId="{2A073DEE-92E0-47FA-8CFF-259ECF94CCE2}" type="presParOf" srcId="{3906DAAD-DCA6-46C5-8D25-EC0122BC9254}" destId="{FE510EBC-297F-4B93-998F-0E14BC05BD3E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7B8C11-8E1E-454F-A3FB-63396AA932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F308D8EB-EFA4-417A-BF6F-77B61113F027}" type="pres">
      <dgm:prSet presAssocID="{357B8C11-8E1E-454F-A3FB-63396AA932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</dgm:ptLst>
  <dgm:cxnLst>
    <dgm:cxn modelId="{58A68BD0-B748-420B-A973-7004EDA6FE68}" type="presOf" srcId="{357B8C11-8E1E-454F-A3FB-63396AA9328D}" destId="{F308D8EB-EFA4-417A-BF6F-77B61113F02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10EBC-297F-4B93-998F-0E14BC05BD3E}">
      <dsp:nvSpPr>
        <dsp:cNvPr id="0" name=""/>
        <dsp:cNvSpPr/>
      </dsp:nvSpPr>
      <dsp:spPr>
        <a:xfrm>
          <a:off x="0" y="232714"/>
          <a:ext cx="3240360" cy="779181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145796" rIns="251488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Metal Filtration 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Pressure sustaining (valves)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Fertigation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8036" y="270750"/>
        <a:ext cx="3164288" cy="703109"/>
      </dsp:txXfrm>
    </dsp:sp>
    <dsp:sp modelId="{145F2DF3-35D1-4DB7-B31D-760748DAE85A}">
      <dsp:nvSpPr>
        <dsp:cNvPr id="0" name=""/>
        <dsp:cNvSpPr/>
      </dsp:nvSpPr>
      <dsp:spPr>
        <a:xfrm>
          <a:off x="235803" y="15994"/>
          <a:ext cx="1492389" cy="320039"/>
        </a:xfrm>
        <a:prstGeom prst="roundRect">
          <a:avLst/>
        </a:prstGeom>
        <a:solidFill>
          <a:srgbClr val="3366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35" tIns="0" rIns="85735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PUMP STATION</a:t>
          </a:r>
          <a:endParaRPr lang="en-AU" sz="10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51426" y="31617"/>
        <a:ext cx="1461143" cy="288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10EBC-297F-4B93-998F-0E14BC05BD3E}">
      <dsp:nvSpPr>
        <dsp:cNvPr id="0" name=""/>
        <dsp:cNvSpPr/>
      </dsp:nvSpPr>
      <dsp:spPr>
        <a:xfrm>
          <a:off x="0" y="108601"/>
          <a:ext cx="2880320" cy="130410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545" tIns="479044" rIns="223545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Durable layflat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High quality LDPE Hose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Backup </a:t>
          </a: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filters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Field valves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3661" y="172262"/>
        <a:ext cx="2752998" cy="1176778"/>
      </dsp:txXfrm>
    </dsp:sp>
    <dsp:sp modelId="{145F2DF3-35D1-4DB7-B31D-760748DAE85A}">
      <dsp:nvSpPr>
        <dsp:cNvPr id="0" name=""/>
        <dsp:cNvSpPr/>
      </dsp:nvSpPr>
      <dsp:spPr>
        <a:xfrm>
          <a:off x="244304" y="0"/>
          <a:ext cx="1915937" cy="420622"/>
        </a:xfrm>
        <a:prstGeom prst="roundRect">
          <a:avLst/>
        </a:prstGeom>
        <a:solidFill>
          <a:srgbClr val="3366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8" tIns="0" rIns="76208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WATER DISTRIBUTION</a:t>
          </a:r>
          <a:endParaRPr lang="en-AU" sz="10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64837" y="20533"/>
        <a:ext cx="1874871" cy="379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10EBC-297F-4B93-998F-0E14BC05BD3E}">
      <dsp:nvSpPr>
        <dsp:cNvPr id="0" name=""/>
        <dsp:cNvSpPr/>
      </dsp:nvSpPr>
      <dsp:spPr>
        <a:xfrm>
          <a:off x="0" y="216514"/>
          <a:ext cx="3664024" cy="14154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69" tIns="249936" rIns="284369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Drip Tape 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Drip Line 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Micro-aspersion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0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Micro-sprayers</a:t>
          </a: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AU" sz="1000" b="0" kern="1200" dirty="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9095" y="285609"/>
        <a:ext cx="3525834" cy="1277232"/>
      </dsp:txXfrm>
    </dsp:sp>
    <dsp:sp modelId="{145F2DF3-35D1-4DB7-B31D-760748DAE85A}">
      <dsp:nvSpPr>
        <dsp:cNvPr id="0" name=""/>
        <dsp:cNvSpPr/>
      </dsp:nvSpPr>
      <dsp:spPr>
        <a:xfrm>
          <a:off x="244268" y="54737"/>
          <a:ext cx="2301033" cy="283377"/>
        </a:xfrm>
        <a:prstGeom prst="roundRect">
          <a:avLst/>
        </a:prstGeom>
        <a:solidFill>
          <a:srgbClr val="3366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44" tIns="0" rIns="96944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WATER EMISSION</a:t>
          </a:r>
          <a:endParaRPr lang="en-AU" sz="10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58101" y="68570"/>
        <a:ext cx="2273367" cy="2557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9F004-39A5-4F78-978B-24ABB9978F2A}" type="datetimeFigureOut">
              <a:rPr lang="en-US" smtClean="0"/>
              <a:t>5/28/2018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A1F46-D2FA-4A17-96DE-FBCF226A02C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7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726D3-2CA3-4555-A5A8-06BC98C25884}" type="datetimeFigureOut">
              <a:rPr lang="en-US" smtClean="0"/>
              <a:t>5/28/2018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22C92-D435-4957-ACC5-A583D558B19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4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22C92-D435-4957-ACC5-A583D558B1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4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prstGeom prst="rect">
            <a:avLst/>
          </a:prstGeom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spcBef>
                <a:spcPct val="60000"/>
              </a:spcBef>
            </a:pPr>
            <a:endParaRPr lang="en-US" sz="900" dirty="0">
              <a:latin typeface="Verdana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defTabSz="910429"/>
            <a:fld id="{B57EA96E-D7DE-41A3-B491-85B8ABF38457}" type="slidenum">
              <a:rPr lang="en-US" smtClean="0">
                <a:latin typeface="Arial" pitchFamily="34" charset="0"/>
              </a:rPr>
              <a:pPr defTabSz="910429"/>
              <a:t>8</a:t>
            </a:fld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dirty="0" smtClean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Notes</a:t>
            </a:r>
            <a:r>
              <a:rPr lang="en-US" sz="1200" dirty="0" smtClean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i="1" dirty="0" smtClean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dealers are active and purchased goods from Rivulis Irrigation (since 1 June 2014)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i="1" dirty="0" smtClean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mother companies are counted (branches or shops are not counted)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22C92-D435-4957-ACC5-A583D558B19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4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22C92-D435-4957-ACC5-A583D558B19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4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10400" y="76200"/>
            <a:ext cx="2133600" cy="274320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>
              <a:defRPr sz="1200" b="0" spc="50" baseline="0">
                <a:solidFill>
                  <a:srgbClr val="427730"/>
                </a:solidFill>
                <a:effectLst/>
              </a:defRPr>
            </a:lvl1pPr>
          </a:lstStyle>
          <a:p>
            <a:r>
              <a:rPr lang="en-US" dirty="0" smtClean="0"/>
              <a:t>EDIT 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14800" y="630936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F7BA11-DF06-43D2-8C62-3A9B30E1FB64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‹N°›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352920"/>
            <a:ext cx="1260000" cy="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10400" y="76200"/>
            <a:ext cx="2133600" cy="274320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>
              <a:defRPr sz="1200" b="0" spc="50" baseline="0">
                <a:solidFill>
                  <a:srgbClr val="427730"/>
                </a:solidFill>
                <a:effectLst/>
              </a:defRPr>
            </a:lvl1pPr>
          </a:lstStyle>
          <a:p>
            <a:r>
              <a:rPr lang="en-US" dirty="0" smtClean="0"/>
              <a:t>EDIT 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14800" y="630936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F7BA11-DF06-43D2-8C62-3A9B30E1FB64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‹N°›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352920"/>
            <a:ext cx="1260000" cy="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10400" y="76200"/>
            <a:ext cx="2133600" cy="274320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>
              <a:defRPr sz="1200" b="0" spc="50" baseline="0">
                <a:solidFill>
                  <a:srgbClr val="427730"/>
                </a:solidFill>
                <a:effectLst/>
              </a:defRPr>
            </a:lvl1pPr>
          </a:lstStyle>
          <a:p>
            <a:r>
              <a:rPr lang="en-US" dirty="0" smtClean="0"/>
              <a:t>EDIT 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14800" y="630936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F7BA11-DF06-43D2-8C62-3A9B30E1FB64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‹N°›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352920"/>
            <a:ext cx="1260000" cy="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10400" y="76200"/>
            <a:ext cx="2133600" cy="274320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>
              <a:defRPr sz="1200" b="0" spc="50" baseline="0">
                <a:solidFill>
                  <a:srgbClr val="427730"/>
                </a:solidFill>
                <a:effectLst/>
              </a:defRPr>
            </a:lvl1pPr>
          </a:lstStyle>
          <a:p>
            <a:r>
              <a:rPr lang="en-US" dirty="0" smtClean="0"/>
              <a:t>EDIT 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14800" y="630936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F7BA11-DF06-43D2-8C62-3A9B30E1FB64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‹N°›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352920"/>
            <a:ext cx="1260000" cy="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68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10400" y="76200"/>
            <a:ext cx="2133600" cy="274320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>
              <a:defRPr sz="1200" b="0" spc="50" baseline="0">
                <a:solidFill>
                  <a:srgbClr val="427730"/>
                </a:solidFill>
                <a:effectLst/>
              </a:defRPr>
            </a:lvl1pPr>
          </a:lstStyle>
          <a:p>
            <a:r>
              <a:rPr lang="en-US" dirty="0" smtClean="0"/>
              <a:t>EDIT 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14800" y="630936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F7BA11-DF06-43D2-8C62-3A9B30E1FB64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‹N°›</a:t>
            </a:fld>
            <a:endParaRPr lang="en-US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352920"/>
            <a:ext cx="1260000" cy="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10400" y="76200"/>
            <a:ext cx="2133600" cy="274320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>
              <a:defRPr sz="1200" b="0" spc="50" baseline="0">
                <a:solidFill>
                  <a:srgbClr val="427730"/>
                </a:solidFill>
                <a:effectLst/>
              </a:defRPr>
            </a:lvl1pPr>
          </a:lstStyle>
          <a:p>
            <a:r>
              <a:rPr lang="en-US" dirty="0" smtClean="0"/>
              <a:t>EDIT 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14800" y="630936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F7BA11-DF06-43D2-8C62-3A9B30E1FB64}" type="slidenum">
              <a:rPr lang="en-US" sz="90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‹N°›</a:t>
            </a:fld>
            <a:endParaRPr lang="en-US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352920"/>
            <a:ext cx="1260000" cy="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56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35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8383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../../../../../Videos/rivulis/Tape%20machines%20divers/Drippping%20Tape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hyperlink" Target="../../../../../Videos/rivulis/RIV_AN_Supertif_Regulation__EN.wm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Videos/rivulis/Tape%20machines%20divers/D%205000%20Install%20VI.wmv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9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TIF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257800"/>
            <a:ext cx="918051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" y="3444433"/>
            <a:ext cx="7757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utura Boo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Arjan Janknegt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utura Boo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 &amp; Africa Technical Manager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1876856"/>
            <a:ext cx="7772400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500" dirty="0" err="1" smtClean="0">
                <a:solidFill>
                  <a:srgbClr val="61AC4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Rivulis</a:t>
            </a:r>
            <a:endParaRPr lang="en-US" sz="6500" dirty="0">
              <a:solidFill>
                <a:srgbClr val="61AC46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00" y="5334000"/>
            <a:ext cx="1440000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099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762000"/>
            <a:ext cx="9144000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Global Network of </a:t>
            </a:r>
            <a:r>
              <a:rPr 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2,500 Partner </a:t>
            </a: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785112"/>
            <a:ext cx="8470276" cy="4539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64392" y="2710548"/>
            <a:ext cx="915320" cy="756675"/>
            <a:chOff x="634949" y="3522494"/>
            <a:chExt cx="915320" cy="7566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49" y="3779325"/>
              <a:ext cx="915320" cy="4998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5576" y="3522494"/>
              <a:ext cx="648072" cy="353943"/>
            </a:xfrm>
            <a:prstGeom prst="rect">
              <a:avLst/>
            </a:prstGeom>
            <a:solidFill>
              <a:srgbClr val="58595B"/>
            </a:solidFill>
          </p:spPr>
          <p:txBody>
            <a:bodyPr wrap="square" bIns="9144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400</a:t>
              </a:r>
              <a:endPara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00496" y="4380384"/>
            <a:ext cx="915320" cy="756675"/>
            <a:chOff x="634949" y="3522494"/>
            <a:chExt cx="915320" cy="7566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49" y="3779325"/>
              <a:ext cx="915320" cy="4998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5576" y="3522494"/>
              <a:ext cx="648072" cy="353943"/>
            </a:xfrm>
            <a:prstGeom prst="rect">
              <a:avLst/>
            </a:prstGeom>
            <a:solidFill>
              <a:srgbClr val="58595B"/>
            </a:solidFill>
          </p:spPr>
          <p:txBody>
            <a:bodyPr wrap="square" bIns="9144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290</a:t>
              </a:r>
              <a:endPara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379" y="2768839"/>
            <a:ext cx="942249" cy="4998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30127" y="2512008"/>
            <a:ext cx="818073" cy="353943"/>
          </a:xfrm>
          <a:prstGeom prst="rect">
            <a:avLst/>
          </a:prstGeom>
          <a:solidFill>
            <a:srgbClr val="58595B"/>
          </a:solidFill>
        </p:spPr>
        <p:txBody>
          <a:bodyPr wrap="square" bIns="91440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1,100</a:t>
            </a:r>
            <a:endParaRPr lang="en-US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83968" y="3718950"/>
            <a:ext cx="915320" cy="756675"/>
            <a:chOff x="634949" y="3522494"/>
            <a:chExt cx="915320" cy="7566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49" y="3779325"/>
              <a:ext cx="915320" cy="4998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55576" y="3522494"/>
              <a:ext cx="648072" cy="353943"/>
            </a:xfrm>
            <a:prstGeom prst="rect">
              <a:avLst/>
            </a:prstGeom>
            <a:solidFill>
              <a:srgbClr val="58595B"/>
            </a:solidFill>
          </p:spPr>
          <p:txBody>
            <a:bodyPr wrap="square" bIns="9144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44083" y="4760827"/>
            <a:ext cx="915320" cy="756675"/>
            <a:chOff x="634949" y="3522494"/>
            <a:chExt cx="915320" cy="7566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49" y="3779325"/>
              <a:ext cx="915320" cy="4998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55576" y="3522494"/>
              <a:ext cx="648072" cy="353943"/>
            </a:xfrm>
            <a:prstGeom prst="rect">
              <a:avLst/>
            </a:prstGeom>
            <a:solidFill>
              <a:srgbClr val="58595B"/>
            </a:solidFill>
          </p:spPr>
          <p:txBody>
            <a:bodyPr wrap="square" bIns="91440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32944" y="3047645"/>
            <a:ext cx="915320" cy="756675"/>
            <a:chOff x="634949" y="3522494"/>
            <a:chExt cx="915320" cy="75667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49" y="3779325"/>
              <a:ext cx="915320" cy="4998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5576" y="3522494"/>
              <a:ext cx="648072" cy="353943"/>
            </a:xfrm>
            <a:prstGeom prst="rect">
              <a:avLst/>
            </a:prstGeom>
            <a:solidFill>
              <a:srgbClr val="58595B"/>
            </a:solidFill>
          </p:spPr>
          <p:txBody>
            <a:bodyPr wrap="square" bIns="9144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400</a:t>
              </a:r>
              <a:endPara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92784" y="2975637"/>
            <a:ext cx="915320" cy="756675"/>
            <a:chOff x="634949" y="3522494"/>
            <a:chExt cx="915320" cy="75667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49" y="3779325"/>
              <a:ext cx="915320" cy="4998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55576" y="3522494"/>
              <a:ext cx="648072" cy="353943"/>
            </a:xfrm>
            <a:prstGeom prst="rect">
              <a:avLst/>
            </a:prstGeom>
            <a:solidFill>
              <a:srgbClr val="58595B"/>
            </a:solidFill>
          </p:spPr>
          <p:txBody>
            <a:bodyPr wrap="square" bIns="91440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</a:p>
          </p:txBody>
        </p:sp>
      </p:grpSp>
      <p:sp>
        <p:nvSpPr>
          <p:cNvPr id="29" name="Title 5"/>
          <p:cNvSpPr>
            <a:spLocks noGrp="1"/>
          </p:cNvSpPr>
          <p:nvPr>
            <p:ph type="title"/>
          </p:nvPr>
        </p:nvSpPr>
        <p:spPr>
          <a:xfrm>
            <a:off x="6732240" y="116632"/>
            <a:ext cx="2411760" cy="2564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DISTRIBUTION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"/>
          <p:cNvSpPr txBox="1"/>
          <p:nvPr/>
        </p:nvSpPr>
        <p:spPr>
          <a:xfrm>
            <a:off x="186156" y="41718"/>
            <a:ext cx="8229600" cy="134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</a:t>
            </a:r>
            <a:endParaRPr lang="en-US" sz="24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276"/>
          <p:cNvSpPr>
            <a:spLocks/>
          </p:cNvSpPr>
          <p:nvPr/>
        </p:nvSpPr>
        <p:spPr bwMode="auto">
          <a:xfrm>
            <a:off x="2928938" y="2965450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71" name="Freeform 277"/>
          <p:cNvSpPr>
            <a:spLocks/>
          </p:cNvSpPr>
          <p:nvPr/>
        </p:nvSpPr>
        <p:spPr bwMode="auto">
          <a:xfrm>
            <a:off x="2276475" y="3871913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72" name="Freeform 278"/>
          <p:cNvSpPr>
            <a:spLocks/>
          </p:cNvSpPr>
          <p:nvPr/>
        </p:nvSpPr>
        <p:spPr bwMode="auto">
          <a:xfrm>
            <a:off x="2552700" y="3957638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7" name="Freeform 397"/>
          <p:cNvSpPr>
            <a:spLocks/>
          </p:cNvSpPr>
          <p:nvPr/>
        </p:nvSpPr>
        <p:spPr bwMode="auto">
          <a:xfrm>
            <a:off x="220663" y="1895475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8" name="Freeform 398"/>
          <p:cNvSpPr>
            <a:spLocks/>
          </p:cNvSpPr>
          <p:nvPr/>
        </p:nvSpPr>
        <p:spPr bwMode="auto">
          <a:xfrm>
            <a:off x="896938" y="1857375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9" name="Freeform 399"/>
          <p:cNvSpPr>
            <a:spLocks/>
          </p:cNvSpPr>
          <p:nvPr/>
        </p:nvSpPr>
        <p:spPr bwMode="auto">
          <a:xfrm>
            <a:off x="1296988" y="3067050"/>
            <a:ext cx="1435100" cy="741363"/>
          </a:xfrm>
          <a:custGeom>
            <a:avLst/>
            <a:gdLst>
              <a:gd name="T0" fmla="*/ 2147483646 w 1099"/>
              <a:gd name="T1" fmla="*/ 2147483646 h 571"/>
              <a:gd name="T2" fmla="*/ 2147483646 w 1099"/>
              <a:gd name="T3" fmla="*/ 2147483646 h 571"/>
              <a:gd name="T4" fmla="*/ 2147483646 w 1099"/>
              <a:gd name="T5" fmla="*/ 2147483646 h 571"/>
              <a:gd name="T6" fmla="*/ 2147483646 w 1099"/>
              <a:gd name="T7" fmla="*/ 2147483646 h 571"/>
              <a:gd name="T8" fmla="*/ 2147483646 w 1099"/>
              <a:gd name="T9" fmla="*/ 2147483646 h 571"/>
              <a:gd name="T10" fmla="*/ 2147483646 w 1099"/>
              <a:gd name="T11" fmla="*/ 2147483646 h 571"/>
              <a:gd name="T12" fmla="*/ 2147483646 w 1099"/>
              <a:gd name="T13" fmla="*/ 2147483646 h 571"/>
              <a:gd name="T14" fmla="*/ 2147483646 w 1099"/>
              <a:gd name="T15" fmla="*/ 2147483646 h 571"/>
              <a:gd name="T16" fmla="*/ 2147483646 w 1099"/>
              <a:gd name="T17" fmla="*/ 2147483646 h 571"/>
              <a:gd name="T18" fmla="*/ 2147483646 w 1099"/>
              <a:gd name="T19" fmla="*/ 2147483646 h 571"/>
              <a:gd name="T20" fmla="*/ 2147483646 w 1099"/>
              <a:gd name="T21" fmla="*/ 2147483646 h 571"/>
              <a:gd name="T22" fmla="*/ 2147483646 w 1099"/>
              <a:gd name="T23" fmla="*/ 2147483646 h 571"/>
              <a:gd name="T24" fmla="*/ 2147483646 w 1099"/>
              <a:gd name="T25" fmla="*/ 2147483646 h 571"/>
              <a:gd name="T26" fmla="*/ 2147483646 w 1099"/>
              <a:gd name="T27" fmla="*/ 2147483646 h 571"/>
              <a:gd name="T28" fmla="*/ 2147483646 w 1099"/>
              <a:gd name="T29" fmla="*/ 2147483646 h 571"/>
              <a:gd name="T30" fmla="*/ 2147483646 w 1099"/>
              <a:gd name="T31" fmla="*/ 2147483646 h 571"/>
              <a:gd name="T32" fmla="*/ 2147483646 w 1099"/>
              <a:gd name="T33" fmla="*/ 2147483646 h 571"/>
              <a:gd name="T34" fmla="*/ 2147483646 w 1099"/>
              <a:gd name="T35" fmla="*/ 2147483646 h 571"/>
              <a:gd name="T36" fmla="*/ 2147483646 w 1099"/>
              <a:gd name="T37" fmla="*/ 2147483646 h 571"/>
              <a:gd name="T38" fmla="*/ 2147483646 w 1099"/>
              <a:gd name="T39" fmla="*/ 2147483646 h 571"/>
              <a:gd name="T40" fmla="*/ 2147483646 w 1099"/>
              <a:gd name="T41" fmla="*/ 2147483646 h 571"/>
              <a:gd name="T42" fmla="*/ 2147483646 w 1099"/>
              <a:gd name="T43" fmla="*/ 2147483646 h 571"/>
              <a:gd name="T44" fmla="*/ 2147483646 w 1099"/>
              <a:gd name="T45" fmla="*/ 2147483646 h 571"/>
              <a:gd name="T46" fmla="*/ 2147483646 w 1099"/>
              <a:gd name="T47" fmla="*/ 2147483646 h 571"/>
              <a:gd name="T48" fmla="*/ 2147483646 w 1099"/>
              <a:gd name="T49" fmla="*/ 2147483646 h 571"/>
              <a:gd name="T50" fmla="*/ 2147483646 w 1099"/>
              <a:gd name="T51" fmla="*/ 0 h 571"/>
              <a:gd name="T52" fmla="*/ 2147483646 w 1099"/>
              <a:gd name="T53" fmla="*/ 2147483646 h 571"/>
              <a:gd name="T54" fmla="*/ 2147483646 w 1099"/>
              <a:gd name="T55" fmla="*/ 2147483646 h 571"/>
              <a:gd name="T56" fmla="*/ 2147483646 w 1099"/>
              <a:gd name="T57" fmla="*/ 2147483646 h 571"/>
              <a:gd name="T58" fmla="*/ 0 w 1099"/>
              <a:gd name="T59" fmla="*/ 2147483646 h 571"/>
              <a:gd name="T60" fmla="*/ 2147483646 w 1099"/>
              <a:gd name="T61" fmla="*/ 2147483646 h 571"/>
              <a:gd name="T62" fmla="*/ 2147483646 w 1099"/>
              <a:gd name="T63" fmla="*/ 2147483646 h 571"/>
              <a:gd name="T64" fmla="*/ 2147483646 w 1099"/>
              <a:gd name="T65" fmla="*/ 2147483646 h 571"/>
              <a:gd name="T66" fmla="*/ 2147483646 w 1099"/>
              <a:gd name="T67" fmla="*/ 2147483646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0" name="Freeform 400"/>
          <p:cNvSpPr>
            <a:spLocks/>
          </p:cNvSpPr>
          <p:nvPr/>
        </p:nvSpPr>
        <p:spPr bwMode="auto">
          <a:xfrm>
            <a:off x="2212975" y="4073525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1" name="Freeform 401"/>
          <p:cNvSpPr>
            <a:spLocks/>
          </p:cNvSpPr>
          <p:nvPr/>
        </p:nvSpPr>
        <p:spPr bwMode="auto">
          <a:xfrm>
            <a:off x="2252663" y="4176713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2" name="Freeform 402"/>
          <p:cNvSpPr>
            <a:spLocks/>
          </p:cNvSpPr>
          <p:nvPr/>
        </p:nvSpPr>
        <p:spPr bwMode="auto">
          <a:xfrm>
            <a:off x="2339975" y="4216400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3" name="Freeform 403"/>
          <p:cNvSpPr>
            <a:spLocks/>
          </p:cNvSpPr>
          <p:nvPr/>
        </p:nvSpPr>
        <p:spPr bwMode="auto">
          <a:xfrm>
            <a:off x="2433638" y="4146550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4" name="Freeform 422"/>
          <p:cNvSpPr>
            <a:spLocks/>
          </p:cNvSpPr>
          <p:nvPr/>
        </p:nvSpPr>
        <p:spPr bwMode="auto">
          <a:xfrm>
            <a:off x="2173288" y="4051300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5" name="Freeform 423"/>
          <p:cNvSpPr>
            <a:spLocks/>
          </p:cNvSpPr>
          <p:nvPr/>
        </p:nvSpPr>
        <p:spPr bwMode="auto">
          <a:xfrm>
            <a:off x="2093913" y="4010025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6" name="Freeform 424"/>
          <p:cNvSpPr>
            <a:spLocks/>
          </p:cNvSpPr>
          <p:nvPr/>
        </p:nvSpPr>
        <p:spPr bwMode="auto">
          <a:xfrm>
            <a:off x="1484313" y="3597275"/>
            <a:ext cx="754062" cy="493713"/>
          </a:xfrm>
          <a:custGeom>
            <a:avLst/>
            <a:gdLst>
              <a:gd name="T0" fmla="*/ 2147483646 w 576"/>
              <a:gd name="T1" fmla="*/ 2147483646 h 379"/>
              <a:gd name="T2" fmla="*/ 2147483646 w 576"/>
              <a:gd name="T3" fmla="*/ 2147483646 h 379"/>
              <a:gd name="T4" fmla="*/ 2147483646 w 576"/>
              <a:gd name="T5" fmla="*/ 2147483646 h 379"/>
              <a:gd name="T6" fmla="*/ 2147483646 w 576"/>
              <a:gd name="T7" fmla="*/ 2147483646 h 379"/>
              <a:gd name="T8" fmla="*/ 2147483646 w 576"/>
              <a:gd name="T9" fmla="*/ 2147483646 h 379"/>
              <a:gd name="T10" fmla="*/ 2147483646 w 576"/>
              <a:gd name="T11" fmla="*/ 2147483646 h 379"/>
              <a:gd name="T12" fmla="*/ 2147483646 w 576"/>
              <a:gd name="T13" fmla="*/ 2147483646 h 379"/>
              <a:gd name="T14" fmla="*/ 2147483646 w 576"/>
              <a:gd name="T15" fmla="*/ 2147483646 h 379"/>
              <a:gd name="T16" fmla="*/ 2147483646 w 576"/>
              <a:gd name="T17" fmla="*/ 2147483646 h 379"/>
              <a:gd name="T18" fmla="*/ 2147483646 w 576"/>
              <a:gd name="T19" fmla="*/ 2147483646 h 379"/>
              <a:gd name="T20" fmla="*/ 2147483646 w 576"/>
              <a:gd name="T21" fmla="*/ 2147483646 h 379"/>
              <a:gd name="T22" fmla="*/ 2147483646 w 576"/>
              <a:gd name="T23" fmla="*/ 2147483646 h 379"/>
              <a:gd name="T24" fmla="*/ 2147483646 w 576"/>
              <a:gd name="T25" fmla="*/ 2147483646 h 379"/>
              <a:gd name="T26" fmla="*/ 2147483646 w 576"/>
              <a:gd name="T27" fmla="*/ 2147483646 h 379"/>
              <a:gd name="T28" fmla="*/ 2147483646 w 576"/>
              <a:gd name="T29" fmla="*/ 2147483646 h 379"/>
              <a:gd name="T30" fmla="*/ 2147483646 w 576"/>
              <a:gd name="T31" fmla="*/ 2147483646 h 379"/>
              <a:gd name="T32" fmla="*/ 2147483646 w 576"/>
              <a:gd name="T33" fmla="*/ 2147483646 h 379"/>
              <a:gd name="T34" fmla="*/ 2147483646 w 576"/>
              <a:gd name="T35" fmla="*/ 2147483646 h 379"/>
              <a:gd name="T36" fmla="*/ 2147483646 w 576"/>
              <a:gd name="T37" fmla="*/ 2147483646 h 379"/>
              <a:gd name="T38" fmla="*/ 2147483646 w 576"/>
              <a:gd name="T39" fmla="*/ 2147483646 h 379"/>
              <a:gd name="T40" fmla="*/ 2147483646 w 576"/>
              <a:gd name="T41" fmla="*/ 2147483646 h 379"/>
              <a:gd name="T42" fmla="*/ 2147483646 w 576"/>
              <a:gd name="T43" fmla="*/ 2147483646 h 379"/>
              <a:gd name="T44" fmla="*/ 2147483646 w 576"/>
              <a:gd name="T45" fmla="*/ 2147483646 h 379"/>
              <a:gd name="T46" fmla="*/ 2147483646 w 576"/>
              <a:gd name="T47" fmla="*/ 2147483646 h 379"/>
              <a:gd name="T48" fmla="*/ 2147483646 w 576"/>
              <a:gd name="T49" fmla="*/ 0 h 379"/>
              <a:gd name="T50" fmla="*/ 0 w 576"/>
              <a:gd name="T51" fmla="*/ 2147483646 h 379"/>
              <a:gd name="T52" fmla="*/ 2147483646 w 576"/>
              <a:gd name="T53" fmla="*/ 2147483646 h 379"/>
              <a:gd name="T54" fmla="*/ 2147483646 w 576"/>
              <a:gd name="T55" fmla="*/ 2147483646 h 379"/>
              <a:gd name="T56" fmla="*/ 2147483646 w 576"/>
              <a:gd name="T57" fmla="*/ 2147483646 h 379"/>
              <a:gd name="T58" fmla="*/ 2147483646 w 576"/>
              <a:gd name="T59" fmla="*/ 2147483646 h 379"/>
              <a:gd name="T60" fmla="*/ 2147483646 w 576"/>
              <a:gd name="T61" fmla="*/ 2147483646 h 379"/>
              <a:gd name="T62" fmla="*/ 2147483646 w 576"/>
              <a:gd name="T63" fmla="*/ 2147483646 h 379"/>
              <a:gd name="T64" fmla="*/ 2147483646 w 576"/>
              <a:gd name="T65" fmla="*/ 2147483646 h 379"/>
              <a:gd name="T66" fmla="*/ 2147483646 w 576"/>
              <a:gd name="T67" fmla="*/ 2147483646 h 379"/>
              <a:gd name="T68" fmla="*/ 2147483646 w 576"/>
              <a:gd name="T69" fmla="*/ 2147483646 h 379"/>
              <a:gd name="T70" fmla="*/ 2147483646 w 576"/>
              <a:gd name="T71" fmla="*/ 2147483646 h 379"/>
              <a:gd name="T72" fmla="*/ 2147483646 w 576"/>
              <a:gd name="T73" fmla="*/ 2147483646 h 379"/>
              <a:gd name="T74" fmla="*/ 2147483646 w 576"/>
              <a:gd name="T75" fmla="*/ 2147483646 h 379"/>
              <a:gd name="T76" fmla="*/ 2147483646 w 576"/>
              <a:gd name="T77" fmla="*/ 2147483646 h 379"/>
              <a:gd name="T78" fmla="*/ 2147483646 w 576"/>
              <a:gd name="T79" fmla="*/ 2147483646 h 379"/>
              <a:gd name="T80" fmla="*/ 2147483646 w 576"/>
              <a:gd name="T81" fmla="*/ 2147483646 h 379"/>
              <a:gd name="T82" fmla="*/ 2147483646 w 576"/>
              <a:gd name="T83" fmla="*/ 2147483646 h 379"/>
              <a:gd name="T84" fmla="*/ 2147483646 w 576"/>
              <a:gd name="T85" fmla="*/ 2147483646 h 379"/>
              <a:gd name="T86" fmla="*/ 2147483646 w 576"/>
              <a:gd name="T87" fmla="*/ 2147483646 h 379"/>
              <a:gd name="T88" fmla="*/ 2147483646 w 576"/>
              <a:gd name="T89" fmla="*/ 2147483646 h 379"/>
              <a:gd name="T90" fmla="*/ 2147483646 w 576"/>
              <a:gd name="T91" fmla="*/ 2147483646 h 379"/>
              <a:gd name="T92" fmla="*/ 2147483646 w 576"/>
              <a:gd name="T93" fmla="*/ 2147483646 h 379"/>
              <a:gd name="T94" fmla="*/ 2147483646 w 576"/>
              <a:gd name="T95" fmla="*/ 2147483646 h 379"/>
              <a:gd name="T96" fmla="*/ 2147483646 w 576"/>
              <a:gd name="T97" fmla="*/ 2147483646 h 379"/>
              <a:gd name="T98" fmla="*/ 2147483646 w 576"/>
              <a:gd name="T99" fmla="*/ 2147483646 h 379"/>
              <a:gd name="T100" fmla="*/ 2147483646 w 576"/>
              <a:gd name="T101" fmla="*/ 2147483646 h 379"/>
              <a:gd name="T102" fmla="*/ 2147483646 w 576"/>
              <a:gd name="T103" fmla="*/ 2147483646 h 379"/>
              <a:gd name="T104" fmla="*/ 2147483646 w 576"/>
              <a:gd name="T105" fmla="*/ 2147483646 h 379"/>
              <a:gd name="T106" fmla="*/ 2147483646 w 576"/>
              <a:gd name="T107" fmla="*/ 2147483646 h 379"/>
              <a:gd name="T108" fmla="*/ 2147483646 w 576"/>
              <a:gd name="T109" fmla="*/ 2147483646 h 379"/>
              <a:gd name="T110" fmla="*/ 2147483646 w 576"/>
              <a:gd name="T111" fmla="*/ 2147483646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7" name="Freeform 425"/>
          <p:cNvSpPr>
            <a:spLocks/>
          </p:cNvSpPr>
          <p:nvPr/>
        </p:nvSpPr>
        <p:spPr bwMode="auto">
          <a:xfrm rot="-852288">
            <a:off x="2717800" y="1619250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8" name="Freeform 426"/>
          <p:cNvSpPr>
            <a:spLocks/>
          </p:cNvSpPr>
          <p:nvPr/>
        </p:nvSpPr>
        <p:spPr bwMode="auto">
          <a:xfrm>
            <a:off x="1751013" y="1860550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69" name="Freeform 427"/>
          <p:cNvSpPr>
            <a:spLocks/>
          </p:cNvSpPr>
          <p:nvPr/>
        </p:nvSpPr>
        <p:spPr bwMode="auto">
          <a:xfrm>
            <a:off x="2103438" y="2155825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0" name="Freeform 428"/>
          <p:cNvSpPr>
            <a:spLocks/>
          </p:cNvSpPr>
          <p:nvPr/>
        </p:nvSpPr>
        <p:spPr bwMode="auto">
          <a:xfrm>
            <a:off x="2460625" y="2189163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1" name="Freeform 429"/>
          <p:cNvSpPr>
            <a:spLocks/>
          </p:cNvSpPr>
          <p:nvPr/>
        </p:nvSpPr>
        <p:spPr bwMode="auto">
          <a:xfrm>
            <a:off x="2109788" y="1771650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2" name="Freeform 430"/>
          <p:cNvSpPr>
            <a:spLocks/>
          </p:cNvSpPr>
          <p:nvPr/>
        </p:nvSpPr>
        <p:spPr bwMode="auto">
          <a:xfrm>
            <a:off x="2297113" y="2239963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3" name="Freeform 431"/>
          <p:cNvSpPr>
            <a:spLocks/>
          </p:cNvSpPr>
          <p:nvPr/>
        </p:nvSpPr>
        <p:spPr bwMode="auto">
          <a:xfrm>
            <a:off x="2181225" y="1878013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4" name="Freeform 432"/>
          <p:cNvSpPr>
            <a:spLocks/>
          </p:cNvSpPr>
          <p:nvPr/>
        </p:nvSpPr>
        <p:spPr bwMode="auto">
          <a:xfrm>
            <a:off x="1663700" y="1811338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5" name="Freeform 433"/>
          <p:cNvSpPr>
            <a:spLocks/>
          </p:cNvSpPr>
          <p:nvPr/>
        </p:nvSpPr>
        <p:spPr bwMode="auto">
          <a:xfrm>
            <a:off x="1831975" y="1757363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6" name="Freeform 434"/>
          <p:cNvSpPr>
            <a:spLocks/>
          </p:cNvSpPr>
          <p:nvPr/>
        </p:nvSpPr>
        <p:spPr bwMode="auto">
          <a:xfrm>
            <a:off x="1771650" y="1708150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7" name="Freeform 435"/>
          <p:cNvSpPr>
            <a:spLocks/>
          </p:cNvSpPr>
          <p:nvPr/>
        </p:nvSpPr>
        <p:spPr bwMode="auto">
          <a:xfrm>
            <a:off x="1987550" y="1770063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8" name="Freeform 436"/>
          <p:cNvSpPr>
            <a:spLocks/>
          </p:cNvSpPr>
          <p:nvPr/>
        </p:nvSpPr>
        <p:spPr bwMode="auto">
          <a:xfrm>
            <a:off x="2081213" y="1819275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79" name="Freeform 437"/>
          <p:cNvSpPr>
            <a:spLocks/>
          </p:cNvSpPr>
          <p:nvPr/>
        </p:nvSpPr>
        <p:spPr bwMode="auto">
          <a:xfrm>
            <a:off x="2071688" y="1755775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0" name="Freeform 438"/>
          <p:cNvSpPr>
            <a:spLocks/>
          </p:cNvSpPr>
          <p:nvPr/>
        </p:nvSpPr>
        <p:spPr bwMode="auto">
          <a:xfrm>
            <a:off x="1901825" y="1690688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1" name="Freeform 439"/>
          <p:cNvSpPr>
            <a:spLocks/>
          </p:cNvSpPr>
          <p:nvPr/>
        </p:nvSpPr>
        <p:spPr bwMode="auto">
          <a:xfrm flipV="1">
            <a:off x="2071688" y="1449388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2" name="Freeform 440"/>
          <p:cNvSpPr>
            <a:spLocks/>
          </p:cNvSpPr>
          <p:nvPr/>
        </p:nvSpPr>
        <p:spPr bwMode="auto">
          <a:xfrm>
            <a:off x="2076450" y="1717675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3" name="Freeform 441"/>
          <p:cNvSpPr>
            <a:spLocks/>
          </p:cNvSpPr>
          <p:nvPr/>
        </p:nvSpPr>
        <p:spPr bwMode="auto">
          <a:xfrm>
            <a:off x="2057400" y="1671638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4" name="Freeform 442"/>
          <p:cNvSpPr>
            <a:spLocks/>
          </p:cNvSpPr>
          <p:nvPr/>
        </p:nvSpPr>
        <p:spPr bwMode="auto">
          <a:xfrm>
            <a:off x="1990725" y="1649413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5" name="Freeform 443"/>
          <p:cNvSpPr>
            <a:spLocks/>
          </p:cNvSpPr>
          <p:nvPr/>
        </p:nvSpPr>
        <p:spPr bwMode="auto">
          <a:xfrm>
            <a:off x="1747838" y="1897063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86" name="Freeform 445"/>
          <p:cNvSpPr>
            <a:spLocks/>
          </p:cNvSpPr>
          <p:nvPr/>
        </p:nvSpPr>
        <p:spPr bwMode="auto">
          <a:xfrm>
            <a:off x="2776538" y="4032250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dirty="0"/>
          </a:p>
        </p:txBody>
      </p:sp>
      <p:sp>
        <p:nvSpPr>
          <p:cNvPr id="207" name="Freeform 411"/>
          <p:cNvSpPr>
            <a:spLocks/>
          </p:cNvSpPr>
          <p:nvPr/>
        </p:nvSpPr>
        <p:spPr bwMode="auto">
          <a:xfrm>
            <a:off x="2919413" y="5153025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08" name="Freeform 420"/>
          <p:cNvSpPr>
            <a:spLocks/>
          </p:cNvSpPr>
          <p:nvPr/>
        </p:nvSpPr>
        <p:spPr bwMode="auto">
          <a:xfrm>
            <a:off x="2371725" y="4462463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09" name="Freeform 413"/>
          <p:cNvSpPr>
            <a:spLocks/>
          </p:cNvSpPr>
          <p:nvPr/>
        </p:nvSpPr>
        <p:spPr bwMode="auto">
          <a:xfrm>
            <a:off x="2576513" y="4338638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dirty="0"/>
          </a:p>
        </p:txBody>
      </p:sp>
      <p:sp>
        <p:nvSpPr>
          <p:cNvPr id="212" name="Freeform 410"/>
          <p:cNvSpPr>
            <a:spLocks/>
          </p:cNvSpPr>
          <p:nvPr/>
        </p:nvSpPr>
        <p:spPr bwMode="auto">
          <a:xfrm>
            <a:off x="2820988" y="4892675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13" name="Freeform 412"/>
          <p:cNvSpPr>
            <a:spLocks/>
          </p:cNvSpPr>
          <p:nvPr/>
        </p:nvSpPr>
        <p:spPr bwMode="auto">
          <a:xfrm>
            <a:off x="2667000" y="4684713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14" name="Freeform 405"/>
          <p:cNvSpPr>
            <a:spLocks/>
          </p:cNvSpPr>
          <p:nvPr/>
        </p:nvSpPr>
        <p:spPr bwMode="auto">
          <a:xfrm>
            <a:off x="2532063" y="4416425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15" name="Freeform 407"/>
          <p:cNvSpPr>
            <a:spLocks/>
          </p:cNvSpPr>
          <p:nvPr/>
        </p:nvSpPr>
        <p:spPr bwMode="auto">
          <a:xfrm>
            <a:off x="2854325" y="4249738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dirty="0"/>
          </a:p>
        </p:txBody>
      </p:sp>
      <p:sp>
        <p:nvSpPr>
          <p:cNvPr id="216" name="Freeform 408"/>
          <p:cNvSpPr>
            <a:spLocks/>
          </p:cNvSpPr>
          <p:nvPr/>
        </p:nvSpPr>
        <p:spPr bwMode="auto">
          <a:xfrm>
            <a:off x="3036888" y="4313238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dirty="0"/>
          </a:p>
        </p:txBody>
      </p:sp>
      <p:sp>
        <p:nvSpPr>
          <p:cNvPr id="217" name="Freeform 417"/>
          <p:cNvSpPr>
            <a:spLocks/>
          </p:cNvSpPr>
          <p:nvPr/>
        </p:nvSpPr>
        <p:spPr bwMode="auto">
          <a:xfrm>
            <a:off x="2943225" y="4310063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GB" dirty="0"/>
          </a:p>
        </p:txBody>
      </p:sp>
      <p:sp>
        <p:nvSpPr>
          <p:cNvPr id="218" name="Freeform 418"/>
          <p:cNvSpPr>
            <a:spLocks/>
          </p:cNvSpPr>
          <p:nvPr/>
        </p:nvSpPr>
        <p:spPr bwMode="auto">
          <a:xfrm>
            <a:off x="2579688" y="4165600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19" name="Freeform 421"/>
          <p:cNvSpPr>
            <a:spLocks/>
          </p:cNvSpPr>
          <p:nvPr/>
        </p:nvSpPr>
        <p:spPr bwMode="auto">
          <a:xfrm>
            <a:off x="2390775" y="4414838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33" name="ZoneTexte 232"/>
          <p:cNvSpPr txBox="1"/>
          <p:nvPr/>
        </p:nvSpPr>
        <p:spPr>
          <a:xfrm>
            <a:off x="24442" y="1371599"/>
            <a:ext cx="4035038" cy="4524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Regional</a:t>
            </a:r>
            <a:r>
              <a:rPr lang="fr-FR" sz="2400" b="1" dirty="0" smtClean="0">
                <a:solidFill>
                  <a:schemeClr val="bg1"/>
                </a:solidFill>
              </a:rPr>
              <a:t> H.Q. Office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rgbClr val="61AC46"/>
                </a:solidFill>
              </a:rPr>
              <a:t>France – Lespinasse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</a:rPr>
              <a:t>2 </a:t>
            </a:r>
            <a:r>
              <a:rPr lang="fr-FR" sz="2000" dirty="0" err="1" smtClean="0">
                <a:solidFill>
                  <a:schemeClr val="bg1"/>
                </a:solidFill>
              </a:rPr>
              <a:t>factories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</a:rPr>
              <a:t>Lespinasse France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</a:rPr>
              <a:t>Manzanares </a:t>
            </a:r>
            <a:r>
              <a:rPr lang="fr-FR" sz="2000" dirty="0" smtClean="0">
                <a:solidFill>
                  <a:schemeClr val="bg1"/>
                </a:solidFill>
              </a:rPr>
              <a:t>– Spain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</a:rPr>
              <a:t>&gt;1000 dealers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</a:rPr>
              <a:t>&gt;60 countries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 smtClean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35" name="Titre 1"/>
          <p:cNvSpPr txBox="1">
            <a:spLocks/>
          </p:cNvSpPr>
          <p:nvPr/>
        </p:nvSpPr>
        <p:spPr>
          <a:xfrm>
            <a:off x="24442" y="303180"/>
            <a:ext cx="8278497" cy="677548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0" kern="1200" spc="50" baseline="0">
                <a:solidFill>
                  <a:srgbClr val="42773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sz="2400" b="1" dirty="0" err="1" smtClean="0">
                <a:solidFill>
                  <a:srgbClr val="61AC46"/>
                </a:solidFill>
              </a:rPr>
              <a:t>Rivulis</a:t>
            </a:r>
            <a:r>
              <a:rPr lang="fr-FR" sz="2400" b="1" dirty="0" smtClean="0">
                <a:solidFill>
                  <a:srgbClr val="61AC46"/>
                </a:solidFill>
              </a:rPr>
              <a:t> Europe </a:t>
            </a:r>
            <a:r>
              <a:rPr lang="fr-FR" sz="2400" b="1" dirty="0" err="1" smtClean="0">
                <a:solidFill>
                  <a:srgbClr val="61AC46"/>
                </a:solidFill>
              </a:rPr>
              <a:t>Africa</a:t>
            </a:r>
            <a:endParaRPr lang="fr-FR" sz="2400" b="1" dirty="0">
              <a:solidFill>
                <a:srgbClr val="61AC46"/>
              </a:solidFill>
            </a:endParaRPr>
          </a:p>
        </p:txBody>
      </p:sp>
      <p:sp>
        <p:nvSpPr>
          <p:cNvPr id="32" name="Freeform 321"/>
          <p:cNvSpPr>
            <a:spLocks/>
          </p:cNvSpPr>
          <p:nvPr/>
        </p:nvSpPr>
        <p:spPr bwMode="auto">
          <a:xfrm rot="730076">
            <a:off x="4329326" y="2480227"/>
            <a:ext cx="747013" cy="552689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3" name="Freeform 322"/>
          <p:cNvSpPr>
            <a:spLocks/>
          </p:cNvSpPr>
          <p:nvPr/>
        </p:nvSpPr>
        <p:spPr bwMode="auto">
          <a:xfrm rot="926903">
            <a:off x="4349072" y="2517488"/>
            <a:ext cx="187575" cy="388124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1652181647 w 10000"/>
              <a:gd name="T25" fmla="*/ 2147483646 h 10437"/>
              <a:gd name="T26" fmla="*/ 1101414143 w 10000"/>
              <a:gd name="T27" fmla="*/ 2147483646 h 10437"/>
              <a:gd name="T28" fmla="*/ 680164610 w 10000"/>
              <a:gd name="T29" fmla="*/ 2147483646 h 10437"/>
              <a:gd name="T30" fmla="*/ 1101414143 w 10000"/>
              <a:gd name="T31" fmla="*/ 2147483646 h 10437"/>
              <a:gd name="T32" fmla="*/ 1101414143 w 10000"/>
              <a:gd name="T33" fmla="*/ 2147483646 h 10437"/>
              <a:gd name="T34" fmla="*/ 126118672 w 10000"/>
              <a:gd name="T35" fmla="*/ 2147483646 h 10437"/>
              <a:gd name="T36" fmla="*/ 0 w 10000"/>
              <a:gd name="T37" fmla="*/ 2147483646 h 10437"/>
              <a:gd name="T38" fmla="*/ 357975358 w 10000"/>
              <a:gd name="T39" fmla="*/ 2147483646 h 10437"/>
              <a:gd name="T40" fmla="*/ 1101414143 w 10000"/>
              <a:gd name="T41" fmla="*/ 2147483646 h 10437"/>
              <a:gd name="T42" fmla="*/ 623990471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4" name="Freeform 341"/>
          <p:cNvSpPr>
            <a:spLocks/>
          </p:cNvSpPr>
          <p:nvPr/>
        </p:nvSpPr>
        <p:spPr bwMode="auto">
          <a:xfrm>
            <a:off x="5448203" y="2272191"/>
            <a:ext cx="394897" cy="164566"/>
          </a:xfrm>
          <a:custGeom>
            <a:avLst/>
            <a:gdLst>
              <a:gd name="T0" fmla="*/ 2147483646 w 10000"/>
              <a:gd name="T1" fmla="*/ 1938151997 h 10000"/>
              <a:gd name="T2" fmla="*/ 2147483646 w 10000"/>
              <a:gd name="T3" fmla="*/ 1291877393 h 10000"/>
              <a:gd name="T4" fmla="*/ 2147483646 w 10000"/>
              <a:gd name="T5" fmla="*/ 1291877393 h 10000"/>
              <a:gd name="T6" fmla="*/ 2147483646 w 10000"/>
              <a:gd name="T7" fmla="*/ 645938692 h 10000"/>
              <a:gd name="T8" fmla="*/ 2147483646 w 10000"/>
              <a:gd name="T9" fmla="*/ 322947012 h 10000"/>
              <a:gd name="T10" fmla="*/ 2147483646 w 10000"/>
              <a:gd name="T11" fmla="*/ 322947012 h 10000"/>
              <a:gd name="T12" fmla="*/ 2147483646 w 10000"/>
              <a:gd name="T13" fmla="*/ 0 h 10000"/>
              <a:gd name="T14" fmla="*/ 2147483646 w 10000"/>
              <a:gd name="T15" fmla="*/ 322947012 h 10000"/>
              <a:gd name="T16" fmla="*/ 2147483646 w 10000"/>
              <a:gd name="T17" fmla="*/ 322947012 h 10000"/>
              <a:gd name="T18" fmla="*/ 2147483646 w 10000"/>
              <a:gd name="T19" fmla="*/ 645938692 h 10000"/>
              <a:gd name="T20" fmla="*/ 2147483646 w 10000"/>
              <a:gd name="T21" fmla="*/ 968885712 h 10000"/>
              <a:gd name="T22" fmla="*/ 2147483646 w 10000"/>
              <a:gd name="T23" fmla="*/ 1614824337 h 10000"/>
              <a:gd name="T24" fmla="*/ 2147483646 w 10000"/>
              <a:gd name="T25" fmla="*/ 1938151997 h 10000"/>
              <a:gd name="T26" fmla="*/ 2147483646 w 10000"/>
              <a:gd name="T27" fmla="*/ 1938151997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1938151997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5" name="Freeform 342"/>
          <p:cNvSpPr>
            <a:spLocks/>
          </p:cNvSpPr>
          <p:nvPr/>
        </p:nvSpPr>
        <p:spPr bwMode="auto">
          <a:xfrm rot="471028">
            <a:off x="4770296" y="2067262"/>
            <a:ext cx="631836" cy="574425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7" name="Freeform 343"/>
          <p:cNvSpPr>
            <a:spLocks/>
          </p:cNvSpPr>
          <p:nvPr/>
        </p:nvSpPr>
        <p:spPr bwMode="auto">
          <a:xfrm>
            <a:off x="5306696" y="2411917"/>
            <a:ext cx="644999" cy="617893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8" name="Freeform 344"/>
          <p:cNvSpPr>
            <a:spLocks/>
          </p:cNvSpPr>
          <p:nvPr/>
        </p:nvSpPr>
        <p:spPr bwMode="auto">
          <a:xfrm>
            <a:off x="5290244" y="1809548"/>
            <a:ext cx="414643" cy="571318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39" name="Freeform 345"/>
          <p:cNvSpPr>
            <a:spLocks/>
          </p:cNvSpPr>
          <p:nvPr/>
        </p:nvSpPr>
        <p:spPr bwMode="auto">
          <a:xfrm>
            <a:off x="5237591" y="1927539"/>
            <a:ext cx="157959" cy="19872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2" name="Freeform 353"/>
          <p:cNvSpPr>
            <a:spLocks/>
          </p:cNvSpPr>
          <p:nvPr/>
        </p:nvSpPr>
        <p:spPr bwMode="auto">
          <a:xfrm>
            <a:off x="5579836" y="2126258"/>
            <a:ext cx="329081" cy="161459"/>
          </a:xfrm>
          <a:custGeom>
            <a:avLst/>
            <a:gdLst>
              <a:gd name="T0" fmla="*/ 2147483646 w 10569"/>
              <a:gd name="T1" fmla="*/ 1784266055 h 10092"/>
              <a:gd name="T2" fmla="*/ 2147483646 w 10569"/>
              <a:gd name="T3" fmla="*/ 1003710399 h 10092"/>
              <a:gd name="T4" fmla="*/ 2147483646 w 10569"/>
              <a:gd name="T5" fmla="*/ 502000758 h 10092"/>
              <a:gd name="T6" fmla="*/ 2147483646 w 10569"/>
              <a:gd name="T7" fmla="*/ 0 h 10092"/>
              <a:gd name="T8" fmla="*/ 2147483646 w 10569"/>
              <a:gd name="T9" fmla="*/ 250834547 h 10092"/>
              <a:gd name="T10" fmla="*/ 2147483646 w 10569"/>
              <a:gd name="T11" fmla="*/ 0 h 10092"/>
              <a:gd name="T12" fmla="*/ 2147483646 w 10569"/>
              <a:gd name="T13" fmla="*/ 250834547 h 10092"/>
              <a:gd name="T14" fmla="*/ 2147483646 w 10569"/>
              <a:gd name="T15" fmla="*/ 502000758 h 10092"/>
              <a:gd name="T16" fmla="*/ 2147483646 w 10569"/>
              <a:gd name="T17" fmla="*/ 752875852 h 10092"/>
              <a:gd name="T18" fmla="*/ 126895188 w 10569"/>
              <a:gd name="T19" fmla="*/ 1003710399 h 10092"/>
              <a:gd name="T20" fmla="*/ 2147483646 w 10569"/>
              <a:gd name="T21" fmla="*/ 1342794782 h 10092"/>
              <a:gd name="T22" fmla="*/ 2147483646 w 10569"/>
              <a:gd name="T23" fmla="*/ 1800525632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3" name="Freeform 354"/>
          <p:cNvSpPr>
            <a:spLocks/>
          </p:cNvSpPr>
          <p:nvPr/>
        </p:nvSpPr>
        <p:spPr bwMode="auto">
          <a:xfrm>
            <a:off x="5813482" y="2293928"/>
            <a:ext cx="286302" cy="18630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1146309471 h 10000"/>
              <a:gd name="T4" fmla="*/ 2147483646 w 9980"/>
              <a:gd name="T5" fmla="*/ 1665489132 h 10000"/>
              <a:gd name="T6" fmla="*/ 2147483646 w 9980"/>
              <a:gd name="T7" fmla="*/ 2147483646 h 10000"/>
              <a:gd name="T8" fmla="*/ 2147483646 w 9980"/>
              <a:gd name="T9" fmla="*/ 1996026625 h 10000"/>
              <a:gd name="T10" fmla="*/ 2147483646 w 9980"/>
              <a:gd name="T11" fmla="*/ 1665489132 h 10000"/>
              <a:gd name="T12" fmla="*/ 2147483646 w 9980"/>
              <a:gd name="T13" fmla="*/ 2147483646 h 10000"/>
              <a:gd name="T14" fmla="*/ 579158307 w 9980"/>
              <a:gd name="T15" fmla="*/ 2147483646 h 10000"/>
              <a:gd name="T16" fmla="*/ 155334902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1146309471 h 10000"/>
              <a:gd name="T36" fmla="*/ 2147483646 w 9980"/>
              <a:gd name="T37" fmla="*/ 94320627 h 10000"/>
              <a:gd name="T38" fmla="*/ 2147483646 w 9980"/>
              <a:gd name="T39" fmla="*/ 250572289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4" name="Freeform 355"/>
          <p:cNvSpPr>
            <a:spLocks/>
          </p:cNvSpPr>
          <p:nvPr/>
        </p:nvSpPr>
        <p:spPr bwMode="auto">
          <a:xfrm>
            <a:off x="5823356" y="2216302"/>
            <a:ext cx="276428" cy="136620"/>
          </a:xfrm>
          <a:custGeom>
            <a:avLst/>
            <a:gdLst>
              <a:gd name="T0" fmla="*/ 2147483646 w 10000"/>
              <a:gd name="T1" fmla="*/ 85299240 h 9595"/>
              <a:gd name="T2" fmla="*/ 2147483646 w 10000"/>
              <a:gd name="T3" fmla="*/ 13576773 h 9595"/>
              <a:gd name="T4" fmla="*/ 2147483646 w 10000"/>
              <a:gd name="T5" fmla="*/ 14455609 h 9595"/>
              <a:gd name="T6" fmla="*/ 2147483646 w 10000"/>
              <a:gd name="T7" fmla="*/ 85299240 h 9595"/>
              <a:gd name="T8" fmla="*/ 2147483646 w 10000"/>
              <a:gd name="T9" fmla="*/ 409818380 h 9595"/>
              <a:gd name="T10" fmla="*/ 0 w 10000"/>
              <a:gd name="T11" fmla="*/ 734500748 h 9595"/>
              <a:gd name="T12" fmla="*/ 2147483646 w 10000"/>
              <a:gd name="T13" fmla="*/ 1059017558 h 9595"/>
              <a:gd name="T14" fmla="*/ 2147483646 w 10000"/>
              <a:gd name="T15" fmla="*/ 1253991381 h 9595"/>
              <a:gd name="T16" fmla="*/ 2147483646 w 10000"/>
              <a:gd name="T17" fmla="*/ 1401365760 h 9595"/>
              <a:gd name="T18" fmla="*/ 2147483646 w 10000"/>
              <a:gd name="T19" fmla="*/ 1206535080 h 9595"/>
              <a:gd name="T20" fmla="*/ 2147483646 w 10000"/>
              <a:gd name="T21" fmla="*/ 1117738892 h 9595"/>
              <a:gd name="T22" fmla="*/ 2147483646 w 10000"/>
              <a:gd name="T23" fmla="*/ 800069697 h 9595"/>
              <a:gd name="T24" fmla="*/ 2147483646 w 10000"/>
              <a:gd name="T25" fmla="*/ 865641717 h 9595"/>
              <a:gd name="T26" fmla="*/ 2147483646 w 10000"/>
              <a:gd name="T27" fmla="*/ 726322096 h 9595"/>
              <a:gd name="T28" fmla="*/ 2147483646 w 10000"/>
              <a:gd name="T29" fmla="*/ 572221676 h 9595"/>
              <a:gd name="T30" fmla="*/ 2147483646 w 10000"/>
              <a:gd name="T31" fmla="*/ 314602478 h 9595"/>
              <a:gd name="T32" fmla="*/ 2147483646 w 10000"/>
              <a:gd name="T33" fmla="*/ 177307990 h 9595"/>
              <a:gd name="T34" fmla="*/ 2147483646 w 10000"/>
              <a:gd name="T35" fmla="*/ 85299240 h 9595"/>
              <a:gd name="T36" fmla="*/ 2147483646 w 10000"/>
              <a:gd name="T37" fmla="*/ 85299240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6" name="Freeform 361"/>
          <p:cNvSpPr>
            <a:spLocks/>
          </p:cNvSpPr>
          <p:nvPr/>
        </p:nvSpPr>
        <p:spPr bwMode="auto">
          <a:xfrm>
            <a:off x="5290244" y="2346712"/>
            <a:ext cx="236939" cy="127306"/>
          </a:xfrm>
          <a:custGeom>
            <a:avLst/>
            <a:gdLst>
              <a:gd name="T0" fmla="*/ 2147483646 w 10000"/>
              <a:gd name="T1" fmla="*/ 117523815 h 11466"/>
              <a:gd name="T2" fmla="*/ 2147483646 w 10000"/>
              <a:gd name="T3" fmla="*/ 75272047 h 11466"/>
              <a:gd name="T4" fmla="*/ 2147483646 w 10000"/>
              <a:gd name="T5" fmla="*/ 33020432 h 11466"/>
              <a:gd name="T6" fmla="*/ 2147483646 w 10000"/>
              <a:gd name="T7" fmla="*/ 65841468 h 11466"/>
              <a:gd name="T8" fmla="*/ 2147483646 w 10000"/>
              <a:gd name="T9" fmla="*/ 0 h 11466"/>
              <a:gd name="T10" fmla="*/ 2147483646 w 10000"/>
              <a:gd name="T11" fmla="*/ 63477200 h 11466"/>
              <a:gd name="T12" fmla="*/ 0 w 10000"/>
              <a:gd name="T13" fmla="*/ 202027038 h 11466"/>
              <a:gd name="T14" fmla="*/ 0 w 10000"/>
              <a:gd name="T15" fmla="*/ 286524040 h 11466"/>
              <a:gd name="T16" fmla="*/ 2147483646 w 10000"/>
              <a:gd name="T17" fmla="*/ 286524040 h 11466"/>
              <a:gd name="T18" fmla="*/ 2147483646 w 10000"/>
              <a:gd name="T19" fmla="*/ 387555188 h 11466"/>
              <a:gd name="T20" fmla="*/ 2147483646 w 10000"/>
              <a:gd name="T21" fmla="*/ 371027429 h 11466"/>
              <a:gd name="T22" fmla="*/ 2147483646 w 10000"/>
              <a:gd name="T23" fmla="*/ 305386266 h 11466"/>
              <a:gd name="T24" fmla="*/ 2147483646 w 10000"/>
              <a:gd name="T25" fmla="*/ 342940248 h 11466"/>
              <a:gd name="T26" fmla="*/ 2147483646 w 10000"/>
              <a:gd name="T27" fmla="*/ 286524040 h 11466"/>
              <a:gd name="T28" fmla="*/ 2147483646 w 10000"/>
              <a:gd name="T29" fmla="*/ 244272431 h 11466"/>
              <a:gd name="T30" fmla="*/ 2147483646 w 10000"/>
              <a:gd name="T31" fmla="*/ 244272431 h 11466"/>
              <a:gd name="T32" fmla="*/ 2147483646 w 10000"/>
              <a:gd name="T33" fmla="*/ 202027038 h 11466"/>
              <a:gd name="T34" fmla="*/ 2147483646 w 10000"/>
              <a:gd name="T35" fmla="*/ 117523815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7" name="Freeform 363"/>
          <p:cNvSpPr>
            <a:spLocks/>
          </p:cNvSpPr>
          <p:nvPr/>
        </p:nvSpPr>
        <p:spPr bwMode="auto">
          <a:xfrm>
            <a:off x="5171775" y="2061052"/>
            <a:ext cx="148086" cy="145935"/>
          </a:xfrm>
          <a:custGeom>
            <a:avLst/>
            <a:gdLst>
              <a:gd name="T0" fmla="*/ 306118187 w 10056"/>
              <a:gd name="T1" fmla="*/ 789654352 h 10000"/>
              <a:gd name="T2" fmla="*/ 429904577 w 10056"/>
              <a:gd name="T3" fmla="*/ 1105629969 h 10000"/>
              <a:gd name="T4" fmla="*/ 677586608 w 10056"/>
              <a:gd name="T5" fmla="*/ 1263521769 h 10000"/>
              <a:gd name="T6" fmla="*/ 903376652 w 10056"/>
              <a:gd name="T7" fmla="*/ 1467713300 h 10000"/>
              <a:gd name="T8" fmla="*/ 1135951392 w 10056"/>
              <a:gd name="T9" fmla="*/ 1727539702 h 10000"/>
              <a:gd name="T10" fmla="*/ 1281375230 w 10056"/>
              <a:gd name="T11" fmla="*/ 1300499113 h 10000"/>
              <a:gd name="T12" fmla="*/ 1195148611 w 10056"/>
              <a:gd name="T13" fmla="*/ 984526451 h 10000"/>
              <a:gd name="T14" fmla="*/ 1288557149 w 10056"/>
              <a:gd name="T15" fmla="*/ 566991022 h 10000"/>
              <a:gd name="T16" fmla="*/ 1106984257 w 10056"/>
              <a:gd name="T17" fmla="*/ 409071324 h 10000"/>
              <a:gd name="T18" fmla="*/ 925159339 w 10056"/>
              <a:gd name="T19" fmla="*/ 315789890 h 10000"/>
              <a:gd name="T20" fmla="*/ 677586608 w 10056"/>
              <a:gd name="T21" fmla="*/ 157894755 h 10000"/>
              <a:gd name="T22" fmla="*/ 429904577 w 10056"/>
              <a:gd name="T23" fmla="*/ 157894755 h 10000"/>
              <a:gd name="T24" fmla="*/ 306118187 w 10056"/>
              <a:gd name="T25" fmla="*/ 0 h 10000"/>
              <a:gd name="T26" fmla="*/ 58563422 w 10056"/>
              <a:gd name="T27" fmla="*/ 157894755 h 10000"/>
              <a:gd name="T28" fmla="*/ 0 w 10056"/>
              <a:gd name="T29" fmla="*/ 167744178 h 10000"/>
              <a:gd name="T30" fmla="*/ 116604471 w 10056"/>
              <a:gd name="T31" fmla="*/ 594785155 h 10000"/>
              <a:gd name="T32" fmla="*/ 306118187 w 10056"/>
              <a:gd name="T33" fmla="*/ 789654352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8" name="Freeform 252"/>
          <p:cNvSpPr>
            <a:spLocks/>
          </p:cNvSpPr>
          <p:nvPr/>
        </p:nvSpPr>
        <p:spPr bwMode="auto">
          <a:xfrm rot="21133526">
            <a:off x="5652234" y="2405707"/>
            <a:ext cx="184286" cy="93150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60" name="Freeform 257"/>
          <p:cNvSpPr>
            <a:spLocks/>
          </p:cNvSpPr>
          <p:nvPr/>
        </p:nvSpPr>
        <p:spPr bwMode="auto">
          <a:xfrm>
            <a:off x="4381979" y="1750553"/>
            <a:ext cx="227065" cy="319814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62" name="Freeform 259"/>
          <p:cNvSpPr>
            <a:spLocks/>
          </p:cNvSpPr>
          <p:nvPr/>
        </p:nvSpPr>
        <p:spPr bwMode="auto">
          <a:xfrm>
            <a:off x="7116645" y="5551064"/>
            <a:ext cx="345536" cy="676889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73" name="Freeform 279"/>
          <p:cNvSpPr>
            <a:spLocks/>
          </p:cNvSpPr>
          <p:nvPr/>
        </p:nvSpPr>
        <p:spPr bwMode="auto">
          <a:xfrm>
            <a:off x="5546927" y="2989446"/>
            <a:ext cx="161248" cy="90043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74" name="Freeform 280"/>
          <p:cNvSpPr>
            <a:spLocks/>
          </p:cNvSpPr>
          <p:nvPr/>
        </p:nvSpPr>
        <p:spPr bwMode="auto">
          <a:xfrm>
            <a:off x="5365932" y="2815567"/>
            <a:ext cx="65816" cy="121094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75" name="Freeform 281"/>
          <p:cNvSpPr>
            <a:spLocks/>
          </p:cNvSpPr>
          <p:nvPr/>
        </p:nvSpPr>
        <p:spPr bwMode="auto">
          <a:xfrm>
            <a:off x="5349479" y="2691367"/>
            <a:ext cx="82270" cy="93150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89" name="Freeform 299"/>
          <p:cNvSpPr>
            <a:spLocks/>
          </p:cNvSpPr>
          <p:nvPr/>
        </p:nvSpPr>
        <p:spPr bwMode="auto">
          <a:xfrm>
            <a:off x="5958279" y="1660510"/>
            <a:ext cx="329081" cy="211139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0" name="Freeform 300"/>
          <p:cNvSpPr>
            <a:spLocks/>
          </p:cNvSpPr>
          <p:nvPr/>
        </p:nvSpPr>
        <p:spPr bwMode="auto">
          <a:xfrm>
            <a:off x="6103074" y="1368639"/>
            <a:ext cx="246811" cy="19872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2" name="Freeform 302"/>
          <p:cNvSpPr>
            <a:spLocks/>
          </p:cNvSpPr>
          <p:nvPr/>
        </p:nvSpPr>
        <p:spPr bwMode="auto">
          <a:xfrm>
            <a:off x="5974733" y="1508364"/>
            <a:ext cx="394897" cy="211139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3" name="Freeform 303"/>
          <p:cNvSpPr>
            <a:spLocks/>
          </p:cNvSpPr>
          <p:nvPr/>
        </p:nvSpPr>
        <p:spPr bwMode="auto">
          <a:xfrm>
            <a:off x="4105551" y="4346327"/>
            <a:ext cx="391605" cy="276345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4" name="Freeform 304"/>
          <p:cNvSpPr>
            <a:spLocks/>
          </p:cNvSpPr>
          <p:nvPr/>
        </p:nvSpPr>
        <p:spPr bwMode="auto">
          <a:xfrm>
            <a:off x="4010117" y="4147608"/>
            <a:ext cx="306047" cy="217349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5" name="Freeform 305"/>
          <p:cNvSpPr>
            <a:spLocks/>
          </p:cNvSpPr>
          <p:nvPr/>
        </p:nvSpPr>
        <p:spPr bwMode="auto">
          <a:xfrm>
            <a:off x="4026571" y="3616654"/>
            <a:ext cx="618672" cy="624102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8" name="Freeform 308"/>
          <p:cNvSpPr>
            <a:spLocks/>
          </p:cNvSpPr>
          <p:nvPr/>
        </p:nvSpPr>
        <p:spPr bwMode="auto">
          <a:xfrm>
            <a:off x="5273789" y="3036019"/>
            <a:ext cx="213904" cy="378810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99" name="Freeform 309"/>
          <p:cNvSpPr>
            <a:spLocks/>
          </p:cNvSpPr>
          <p:nvPr/>
        </p:nvSpPr>
        <p:spPr bwMode="auto">
          <a:xfrm>
            <a:off x="4224021" y="3126066"/>
            <a:ext cx="615380" cy="444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0" name="Freeform 310"/>
          <p:cNvSpPr>
            <a:spLocks/>
          </p:cNvSpPr>
          <p:nvPr/>
        </p:nvSpPr>
        <p:spPr bwMode="auto">
          <a:xfrm>
            <a:off x="4039735" y="3570078"/>
            <a:ext cx="424514" cy="347759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1" name="Freeform 311"/>
          <p:cNvSpPr>
            <a:spLocks/>
          </p:cNvSpPr>
          <p:nvPr/>
        </p:nvSpPr>
        <p:spPr bwMode="auto">
          <a:xfrm>
            <a:off x="4059480" y="4346327"/>
            <a:ext cx="128341" cy="93150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2" name="Freeform 312"/>
          <p:cNvSpPr>
            <a:spLocks/>
          </p:cNvSpPr>
          <p:nvPr/>
        </p:nvSpPr>
        <p:spPr bwMode="auto">
          <a:xfrm>
            <a:off x="6027386" y="3815375"/>
            <a:ext cx="842449" cy="974967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3" name="Freeform 313"/>
          <p:cNvSpPr>
            <a:spLocks/>
          </p:cNvSpPr>
          <p:nvPr/>
        </p:nvSpPr>
        <p:spPr bwMode="auto">
          <a:xfrm>
            <a:off x="4464249" y="4455002"/>
            <a:ext cx="309337" cy="288763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4" name="Freeform 314"/>
          <p:cNvSpPr>
            <a:spLocks/>
          </p:cNvSpPr>
          <p:nvPr/>
        </p:nvSpPr>
        <p:spPr bwMode="auto">
          <a:xfrm>
            <a:off x="4306290" y="4563676"/>
            <a:ext cx="220485" cy="180090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5" name="Freeform 315"/>
          <p:cNvSpPr>
            <a:spLocks/>
          </p:cNvSpPr>
          <p:nvPr/>
        </p:nvSpPr>
        <p:spPr bwMode="auto">
          <a:xfrm>
            <a:off x="4204275" y="4501577"/>
            <a:ext cx="164540" cy="13662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rgbClr val="42773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6" name="Rectangle 316"/>
          <p:cNvSpPr>
            <a:spLocks noChangeArrowheads="1"/>
          </p:cNvSpPr>
          <p:nvPr/>
        </p:nvSpPr>
        <p:spPr bwMode="auto">
          <a:xfrm>
            <a:off x="4444505" y="3570078"/>
            <a:ext cx="19745" cy="465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dirty="0"/>
          </a:p>
        </p:txBody>
      </p:sp>
      <p:sp>
        <p:nvSpPr>
          <p:cNvPr id="107" name="Freeform 317"/>
          <p:cNvSpPr>
            <a:spLocks/>
          </p:cNvSpPr>
          <p:nvPr/>
        </p:nvSpPr>
        <p:spPr bwMode="auto">
          <a:xfrm>
            <a:off x="4444505" y="3036019"/>
            <a:ext cx="1062934" cy="987388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08" name="Freeform 318"/>
          <p:cNvSpPr>
            <a:spLocks/>
          </p:cNvSpPr>
          <p:nvPr/>
        </p:nvSpPr>
        <p:spPr bwMode="auto">
          <a:xfrm>
            <a:off x="4444505" y="3036019"/>
            <a:ext cx="1062934" cy="987388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11" name="Freeform 334"/>
          <p:cNvSpPr>
            <a:spLocks/>
          </p:cNvSpPr>
          <p:nvPr/>
        </p:nvSpPr>
        <p:spPr bwMode="auto">
          <a:xfrm>
            <a:off x="5958279" y="179426"/>
            <a:ext cx="552856" cy="1145743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17" name="Rectangle 340"/>
          <p:cNvSpPr>
            <a:spLocks noChangeArrowheads="1"/>
          </p:cNvSpPr>
          <p:nvPr/>
        </p:nvSpPr>
        <p:spPr bwMode="auto">
          <a:xfrm>
            <a:off x="5731213" y="2269087"/>
            <a:ext cx="19745" cy="3104"/>
          </a:xfrm>
          <a:prstGeom prst="rect">
            <a:avLst/>
          </a:prstGeom>
          <a:solidFill>
            <a:srgbClr val="367C2B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dirty="0"/>
          </a:p>
        </p:txBody>
      </p:sp>
      <p:sp>
        <p:nvSpPr>
          <p:cNvPr id="118" name="Freeform 347"/>
          <p:cNvSpPr>
            <a:spLocks/>
          </p:cNvSpPr>
          <p:nvPr/>
        </p:nvSpPr>
        <p:spPr bwMode="auto">
          <a:xfrm>
            <a:off x="5135574" y="8654"/>
            <a:ext cx="1345944" cy="1499711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19" name="Freeform 348"/>
          <p:cNvSpPr>
            <a:spLocks/>
          </p:cNvSpPr>
          <p:nvPr/>
        </p:nvSpPr>
        <p:spPr bwMode="auto">
          <a:xfrm>
            <a:off x="5458074" y="300522"/>
            <a:ext cx="664745" cy="1434507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1547059788 w 10000"/>
              <a:gd name="T27" fmla="*/ 2147483646 h 9895"/>
              <a:gd name="T28" fmla="*/ 1032076903 w 10000"/>
              <a:gd name="T29" fmla="*/ 2147483646 h 9895"/>
              <a:gd name="T30" fmla="*/ 1032076903 w 10000"/>
              <a:gd name="T31" fmla="*/ 2147483646 h 9895"/>
              <a:gd name="T32" fmla="*/ 1032076903 w 10000"/>
              <a:gd name="T33" fmla="*/ 2147483646 h 9895"/>
              <a:gd name="T34" fmla="*/ 1032076903 w 10000"/>
              <a:gd name="T35" fmla="*/ 2147483646 h 9895"/>
              <a:gd name="T36" fmla="*/ 258002502 w 10000"/>
              <a:gd name="T37" fmla="*/ 2147483646 h 9895"/>
              <a:gd name="T38" fmla="*/ 516037938 w 10000"/>
              <a:gd name="T39" fmla="*/ 2147483646 h 9895"/>
              <a:gd name="T40" fmla="*/ 1839950288 w 10000"/>
              <a:gd name="T41" fmla="*/ 2147483646 h 9895"/>
              <a:gd name="T42" fmla="*/ 2018679268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2" name="Freeform 359"/>
          <p:cNvSpPr>
            <a:spLocks/>
          </p:cNvSpPr>
          <p:nvPr/>
        </p:nvSpPr>
        <p:spPr bwMode="auto">
          <a:xfrm>
            <a:off x="5912206" y="1750553"/>
            <a:ext cx="161251" cy="93150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3" name="Freeform 360"/>
          <p:cNvSpPr>
            <a:spLocks/>
          </p:cNvSpPr>
          <p:nvPr/>
        </p:nvSpPr>
        <p:spPr bwMode="auto">
          <a:xfrm>
            <a:off x="5619325" y="1797129"/>
            <a:ext cx="503494" cy="425383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4" name="Freeform 364"/>
          <p:cNvSpPr>
            <a:spLocks/>
          </p:cNvSpPr>
          <p:nvPr/>
        </p:nvSpPr>
        <p:spPr bwMode="auto">
          <a:xfrm>
            <a:off x="4901929" y="3796744"/>
            <a:ext cx="816122" cy="568213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5" name="Freeform 365"/>
          <p:cNvSpPr>
            <a:spLocks/>
          </p:cNvSpPr>
          <p:nvPr/>
        </p:nvSpPr>
        <p:spPr bwMode="auto">
          <a:xfrm>
            <a:off x="4901929" y="3796744"/>
            <a:ext cx="816122" cy="568213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6" name="Freeform 366"/>
          <p:cNvSpPr>
            <a:spLocks/>
          </p:cNvSpPr>
          <p:nvPr/>
        </p:nvSpPr>
        <p:spPr bwMode="auto">
          <a:xfrm>
            <a:off x="4270093" y="3719118"/>
            <a:ext cx="845737" cy="751408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7" name="Freeform 367"/>
          <p:cNvSpPr>
            <a:spLocks/>
          </p:cNvSpPr>
          <p:nvPr/>
        </p:nvSpPr>
        <p:spPr bwMode="auto">
          <a:xfrm>
            <a:off x="7021212" y="4411532"/>
            <a:ext cx="487041" cy="620998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8" name="Freeform 368"/>
          <p:cNvSpPr>
            <a:spLocks/>
          </p:cNvSpPr>
          <p:nvPr/>
        </p:nvSpPr>
        <p:spPr bwMode="auto">
          <a:xfrm>
            <a:off x="5619325" y="4364957"/>
            <a:ext cx="65816" cy="242190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29" name="Freeform 369"/>
          <p:cNvSpPr>
            <a:spLocks/>
          </p:cNvSpPr>
          <p:nvPr/>
        </p:nvSpPr>
        <p:spPr bwMode="auto">
          <a:xfrm>
            <a:off x="5619325" y="4364957"/>
            <a:ext cx="65816" cy="242190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0" name="Freeform 370"/>
          <p:cNvSpPr>
            <a:spLocks/>
          </p:cNvSpPr>
          <p:nvPr/>
        </p:nvSpPr>
        <p:spPr bwMode="auto">
          <a:xfrm>
            <a:off x="5586418" y="3815375"/>
            <a:ext cx="536402" cy="791773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1" name="Freeform 371"/>
          <p:cNvSpPr>
            <a:spLocks/>
          </p:cNvSpPr>
          <p:nvPr/>
        </p:nvSpPr>
        <p:spPr bwMode="auto">
          <a:xfrm>
            <a:off x="5586418" y="3815375"/>
            <a:ext cx="536402" cy="791773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2" name="Freeform 372"/>
          <p:cNvSpPr>
            <a:spLocks/>
          </p:cNvSpPr>
          <p:nvPr/>
        </p:nvSpPr>
        <p:spPr bwMode="auto">
          <a:xfrm>
            <a:off x="5750958" y="6057178"/>
            <a:ext cx="825993" cy="6924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3" name="Freeform 373"/>
          <p:cNvSpPr>
            <a:spLocks/>
          </p:cNvSpPr>
          <p:nvPr/>
        </p:nvSpPr>
        <p:spPr bwMode="auto">
          <a:xfrm>
            <a:off x="5928662" y="5830513"/>
            <a:ext cx="490329" cy="459539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4" name="Freeform 374"/>
          <p:cNvSpPr>
            <a:spLocks/>
          </p:cNvSpPr>
          <p:nvPr/>
        </p:nvSpPr>
        <p:spPr bwMode="auto">
          <a:xfrm>
            <a:off x="6432155" y="5476544"/>
            <a:ext cx="556148" cy="825929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5" name="Freeform 375"/>
          <p:cNvSpPr>
            <a:spLocks/>
          </p:cNvSpPr>
          <p:nvPr/>
        </p:nvSpPr>
        <p:spPr bwMode="auto">
          <a:xfrm>
            <a:off x="6432155" y="5004584"/>
            <a:ext cx="539694" cy="518535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6" name="Freeform 376"/>
          <p:cNvSpPr>
            <a:spLocks/>
          </p:cNvSpPr>
          <p:nvPr/>
        </p:nvSpPr>
        <p:spPr bwMode="auto">
          <a:xfrm>
            <a:off x="5520601" y="5246775"/>
            <a:ext cx="618672" cy="583739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7" name="Freeform 377"/>
          <p:cNvSpPr>
            <a:spLocks/>
          </p:cNvSpPr>
          <p:nvPr/>
        </p:nvSpPr>
        <p:spPr bwMode="auto">
          <a:xfrm>
            <a:off x="5520601" y="4697192"/>
            <a:ext cx="960918" cy="900448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8" name="Freeform 378"/>
          <p:cNvSpPr>
            <a:spLocks/>
          </p:cNvSpPr>
          <p:nvPr/>
        </p:nvSpPr>
        <p:spPr bwMode="auto">
          <a:xfrm>
            <a:off x="6593407" y="4085507"/>
            <a:ext cx="766758" cy="692414"/>
          </a:xfrm>
          <a:custGeom>
            <a:avLst/>
            <a:gdLst>
              <a:gd name="T0" fmla="*/ 2147483646 w 47"/>
              <a:gd name="T1" fmla="*/ 2147483646 h 45"/>
              <a:gd name="T2" fmla="*/ 2147483646 w 47"/>
              <a:gd name="T3" fmla="*/ 2147483646 h 45"/>
              <a:gd name="T4" fmla="*/ 2147483646 w 47"/>
              <a:gd name="T5" fmla="*/ 2147483646 h 45"/>
              <a:gd name="T6" fmla="*/ 2147483646 w 47"/>
              <a:gd name="T7" fmla="*/ 2147483646 h 45"/>
              <a:gd name="T8" fmla="*/ 2147483646 w 47"/>
              <a:gd name="T9" fmla="*/ 2147483646 h 45"/>
              <a:gd name="T10" fmla="*/ 2147483646 w 47"/>
              <a:gd name="T11" fmla="*/ 2147483646 h 45"/>
              <a:gd name="T12" fmla="*/ 2147483646 w 47"/>
              <a:gd name="T13" fmla="*/ 2147483646 h 45"/>
              <a:gd name="T14" fmla="*/ 2147483646 w 47"/>
              <a:gd name="T15" fmla="*/ 2147483646 h 45"/>
              <a:gd name="T16" fmla="*/ 2147483646 w 47"/>
              <a:gd name="T17" fmla="*/ 2147483646 h 45"/>
              <a:gd name="T18" fmla="*/ 2147483646 w 47"/>
              <a:gd name="T19" fmla="*/ 2147483646 h 45"/>
              <a:gd name="T20" fmla="*/ 2147483646 w 47"/>
              <a:gd name="T21" fmla="*/ 2147483646 h 45"/>
              <a:gd name="T22" fmla="*/ 2147483646 w 47"/>
              <a:gd name="T23" fmla="*/ 2147483646 h 45"/>
              <a:gd name="T24" fmla="*/ 2147483646 w 47"/>
              <a:gd name="T25" fmla="*/ 2147483646 h 45"/>
              <a:gd name="T26" fmla="*/ 2147483646 w 47"/>
              <a:gd name="T27" fmla="*/ 2147483646 h 45"/>
              <a:gd name="T28" fmla="*/ 2147483646 w 47"/>
              <a:gd name="T29" fmla="*/ 0 h 45"/>
              <a:gd name="T30" fmla="*/ 2147483646 w 47"/>
              <a:gd name="T31" fmla="*/ 0 h 45"/>
              <a:gd name="T32" fmla="*/ 2147483646 w 47"/>
              <a:gd name="T33" fmla="*/ 2147483646 h 45"/>
              <a:gd name="T34" fmla="*/ 2147483646 w 47"/>
              <a:gd name="T35" fmla="*/ 2147483646 h 45"/>
              <a:gd name="T36" fmla="*/ 2147483646 w 47"/>
              <a:gd name="T37" fmla="*/ 2147483646 h 45"/>
              <a:gd name="T38" fmla="*/ 2147483646 w 47"/>
              <a:gd name="T39" fmla="*/ 2147483646 h 45"/>
              <a:gd name="T40" fmla="*/ 2147483646 w 47"/>
              <a:gd name="T41" fmla="*/ 2147483646 h 45"/>
              <a:gd name="T42" fmla="*/ 2147483646 w 47"/>
              <a:gd name="T43" fmla="*/ 2147483646 h 45"/>
              <a:gd name="T44" fmla="*/ 2147483646 w 47"/>
              <a:gd name="T45" fmla="*/ 2147483646 h 45"/>
              <a:gd name="T46" fmla="*/ 0 w 47"/>
              <a:gd name="T47" fmla="*/ 2147483646 h 45"/>
              <a:gd name="T48" fmla="*/ 2147483646 w 47"/>
              <a:gd name="T49" fmla="*/ 2147483646 h 45"/>
              <a:gd name="T50" fmla="*/ 2147483646 w 47"/>
              <a:gd name="T51" fmla="*/ 2147483646 h 45"/>
              <a:gd name="T52" fmla="*/ 2147483646 w 47"/>
              <a:gd name="T53" fmla="*/ 2147483646 h 45"/>
              <a:gd name="T54" fmla="*/ 2147483646 w 47"/>
              <a:gd name="T55" fmla="*/ 2147483646 h 45"/>
              <a:gd name="T56" fmla="*/ 2147483646 w 47"/>
              <a:gd name="T57" fmla="*/ 2147483646 h 45"/>
              <a:gd name="T58" fmla="*/ 2147483646 w 47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39" name="Freeform 379"/>
          <p:cNvSpPr>
            <a:spLocks/>
          </p:cNvSpPr>
          <p:nvPr/>
        </p:nvSpPr>
        <p:spPr bwMode="auto">
          <a:xfrm>
            <a:off x="6642766" y="4728241"/>
            <a:ext cx="424515" cy="459539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0" name="Freeform 380"/>
          <p:cNvSpPr>
            <a:spLocks/>
          </p:cNvSpPr>
          <p:nvPr/>
        </p:nvSpPr>
        <p:spPr bwMode="auto">
          <a:xfrm>
            <a:off x="6185346" y="5721839"/>
            <a:ext cx="391605" cy="350864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1" name="Freeform 381"/>
          <p:cNvSpPr>
            <a:spLocks/>
          </p:cNvSpPr>
          <p:nvPr/>
        </p:nvSpPr>
        <p:spPr bwMode="auto">
          <a:xfrm>
            <a:off x="6040549" y="4777922"/>
            <a:ext cx="700942" cy="10650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2" name="Freeform 382"/>
          <p:cNvSpPr>
            <a:spLocks/>
          </p:cNvSpPr>
          <p:nvPr/>
        </p:nvSpPr>
        <p:spPr bwMode="auto">
          <a:xfrm>
            <a:off x="4645245" y="4225232"/>
            <a:ext cx="388317" cy="276343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3" name="Freeform 383"/>
          <p:cNvSpPr>
            <a:spLocks/>
          </p:cNvSpPr>
          <p:nvPr/>
        </p:nvSpPr>
        <p:spPr bwMode="auto">
          <a:xfrm>
            <a:off x="4645245" y="4225232"/>
            <a:ext cx="388317" cy="276343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4" name="Freeform 384"/>
          <p:cNvSpPr>
            <a:spLocks/>
          </p:cNvSpPr>
          <p:nvPr/>
        </p:nvSpPr>
        <p:spPr bwMode="auto">
          <a:xfrm>
            <a:off x="4901929" y="4427056"/>
            <a:ext cx="49361" cy="1242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5" name="Freeform 385"/>
          <p:cNvSpPr>
            <a:spLocks/>
          </p:cNvSpPr>
          <p:nvPr/>
        </p:nvSpPr>
        <p:spPr bwMode="auto">
          <a:xfrm>
            <a:off x="4901929" y="4427056"/>
            <a:ext cx="49361" cy="1242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6" name="Freeform 386"/>
          <p:cNvSpPr>
            <a:spLocks/>
          </p:cNvSpPr>
          <p:nvPr/>
        </p:nvSpPr>
        <p:spPr bwMode="auto">
          <a:xfrm>
            <a:off x="4740677" y="4439476"/>
            <a:ext cx="210613" cy="257716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7" name="Freeform 387"/>
          <p:cNvSpPr>
            <a:spLocks/>
          </p:cNvSpPr>
          <p:nvPr/>
        </p:nvSpPr>
        <p:spPr bwMode="auto">
          <a:xfrm>
            <a:off x="5053306" y="4240756"/>
            <a:ext cx="615380" cy="521638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8" name="Freeform 388"/>
          <p:cNvSpPr>
            <a:spLocks/>
          </p:cNvSpPr>
          <p:nvPr/>
        </p:nvSpPr>
        <p:spPr bwMode="auto">
          <a:xfrm>
            <a:off x="5652234" y="4439476"/>
            <a:ext cx="664745" cy="366389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49" name="Freeform 389"/>
          <p:cNvSpPr>
            <a:spLocks/>
          </p:cNvSpPr>
          <p:nvPr/>
        </p:nvSpPr>
        <p:spPr bwMode="auto">
          <a:xfrm>
            <a:off x="5458074" y="4777922"/>
            <a:ext cx="404771" cy="456433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0" name="Freeform 390"/>
          <p:cNvSpPr>
            <a:spLocks/>
          </p:cNvSpPr>
          <p:nvPr/>
        </p:nvSpPr>
        <p:spPr bwMode="auto">
          <a:xfrm>
            <a:off x="5375805" y="4871071"/>
            <a:ext cx="243520" cy="254609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1" name="Freeform 391"/>
          <p:cNvSpPr>
            <a:spLocks/>
          </p:cNvSpPr>
          <p:nvPr/>
        </p:nvSpPr>
        <p:spPr bwMode="auto">
          <a:xfrm>
            <a:off x="5309988" y="4364957"/>
            <a:ext cx="388317" cy="506114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2" name="Freeform 392"/>
          <p:cNvSpPr>
            <a:spLocks/>
          </p:cNvSpPr>
          <p:nvPr/>
        </p:nvSpPr>
        <p:spPr bwMode="auto">
          <a:xfrm>
            <a:off x="5309988" y="4364957"/>
            <a:ext cx="388317" cy="506114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3" name="Freeform 393"/>
          <p:cNvSpPr>
            <a:spLocks/>
          </p:cNvSpPr>
          <p:nvPr/>
        </p:nvSpPr>
        <p:spPr bwMode="auto">
          <a:xfrm>
            <a:off x="4951290" y="4346327"/>
            <a:ext cx="131633" cy="307396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4" name="Freeform 394"/>
          <p:cNvSpPr>
            <a:spLocks/>
          </p:cNvSpPr>
          <p:nvPr/>
        </p:nvSpPr>
        <p:spPr bwMode="auto">
          <a:xfrm>
            <a:off x="4901929" y="4427056"/>
            <a:ext cx="115177" cy="242190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5" name="Freeform 395"/>
          <p:cNvSpPr>
            <a:spLocks/>
          </p:cNvSpPr>
          <p:nvPr/>
        </p:nvSpPr>
        <p:spPr bwMode="auto">
          <a:xfrm>
            <a:off x="5507438" y="5787043"/>
            <a:ext cx="664745" cy="636524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56" name="Freeform 396"/>
          <p:cNvSpPr>
            <a:spLocks/>
          </p:cNvSpPr>
          <p:nvPr/>
        </p:nvSpPr>
        <p:spPr bwMode="auto">
          <a:xfrm>
            <a:off x="4951290" y="4042038"/>
            <a:ext cx="164540" cy="183196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190" name="Group 453"/>
          <p:cNvGrpSpPr>
            <a:grpSpLocks/>
          </p:cNvGrpSpPr>
          <p:nvPr/>
        </p:nvGrpSpPr>
        <p:grpSpPr bwMode="auto">
          <a:xfrm>
            <a:off x="4464249" y="1458684"/>
            <a:ext cx="519948" cy="720358"/>
            <a:chOff x="2201" y="1250"/>
            <a:chExt cx="133" cy="193"/>
          </a:xfrm>
          <a:solidFill>
            <a:srgbClr val="367C2B"/>
          </a:solidFill>
        </p:grpSpPr>
        <p:sp>
          <p:nvSpPr>
            <p:cNvPr id="191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2265696 w 24"/>
                <a:gd name="T1" fmla="*/ 11636360 h 47"/>
                <a:gd name="T2" fmla="*/ 1548613 w 24"/>
                <a:gd name="T3" fmla="*/ 10984915 h 47"/>
                <a:gd name="T4" fmla="*/ 3815242 w 24"/>
                <a:gd name="T5" fmla="*/ 9628014 h 47"/>
                <a:gd name="T6" fmla="*/ 3443575 w 24"/>
                <a:gd name="T7" fmla="*/ 8328599 h 47"/>
                <a:gd name="T8" fmla="*/ 3008975 w 24"/>
                <a:gd name="T9" fmla="*/ 7283639 h 47"/>
                <a:gd name="T10" fmla="*/ 1177883 w 24"/>
                <a:gd name="T11" fmla="*/ 7283639 h 47"/>
                <a:gd name="T12" fmla="*/ 1548613 w 24"/>
                <a:gd name="T13" fmla="*/ 5335900 h 47"/>
                <a:gd name="T14" fmla="*/ 371667 w 24"/>
                <a:gd name="T15" fmla="*/ 5983953 h 47"/>
                <a:gd name="T16" fmla="*/ 0 w 24"/>
                <a:gd name="T17" fmla="*/ 4290936 h 47"/>
                <a:gd name="T18" fmla="*/ 0 w 24"/>
                <a:gd name="T19" fmla="*/ 2675083 h 47"/>
                <a:gd name="T20" fmla="*/ 371667 w 24"/>
                <a:gd name="T21" fmla="*/ 1299416 h 47"/>
                <a:gd name="T22" fmla="*/ 1920279 w 24"/>
                <a:gd name="T23" fmla="*/ 0 h 47"/>
                <a:gd name="T24" fmla="*/ 3008975 w 24"/>
                <a:gd name="T25" fmla="*/ 316438 h 47"/>
                <a:gd name="T26" fmla="*/ 2637292 w 24"/>
                <a:gd name="T27" fmla="*/ 2028208 h 47"/>
                <a:gd name="T28" fmla="*/ 4907846 w 24"/>
                <a:gd name="T29" fmla="*/ 2028208 h 47"/>
                <a:gd name="T30" fmla="*/ 4185992 w 24"/>
                <a:gd name="T31" fmla="*/ 3644078 h 47"/>
                <a:gd name="T32" fmla="*/ 3443575 w 24"/>
                <a:gd name="T33" fmla="*/ 5019458 h 47"/>
                <a:gd name="T34" fmla="*/ 4907846 w 24"/>
                <a:gd name="T35" fmla="*/ 5652403 h 47"/>
                <a:gd name="T36" fmla="*/ 6452554 w 24"/>
                <a:gd name="T37" fmla="*/ 8012161 h 47"/>
                <a:gd name="T38" fmla="*/ 7174704 w 24"/>
                <a:gd name="T39" fmla="*/ 9628014 h 47"/>
                <a:gd name="T40" fmla="*/ 7174704 w 24"/>
                <a:gd name="T41" fmla="*/ 10591397 h 47"/>
                <a:gd name="T42" fmla="*/ 8723388 w 24"/>
                <a:gd name="T43" fmla="*/ 10591397 h 47"/>
                <a:gd name="T44" fmla="*/ 8351425 w 24"/>
                <a:gd name="T45" fmla="*/ 12936043 h 47"/>
                <a:gd name="T46" fmla="*/ 9094983 w 24"/>
                <a:gd name="T47" fmla="*/ 13252214 h 47"/>
                <a:gd name="T48" fmla="*/ 6452554 w 24"/>
                <a:gd name="T49" fmla="*/ 14312535 h 47"/>
                <a:gd name="T50" fmla="*/ 4185992 w 24"/>
                <a:gd name="T51" fmla="*/ 14628977 h 47"/>
                <a:gd name="T52" fmla="*/ 3008975 w 24"/>
                <a:gd name="T53" fmla="*/ 14963980 h 47"/>
                <a:gd name="T54" fmla="*/ 1548613 w 24"/>
                <a:gd name="T55" fmla="*/ 14963980 h 47"/>
                <a:gd name="T56" fmla="*/ 371667 w 24"/>
                <a:gd name="T57" fmla="*/ 15280422 h 47"/>
                <a:gd name="T58" fmla="*/ 1920279 w 24"/>
                <a:gd name="T59" fmla="*/ 13899088 h 47"/>
                <a:gd name="T60" fmla="*/ 2265696 w 24"/>
                <a:gd name="T61" fmla="*/ 12619535 h 47"/>
                <a:gd name="T62" fmla="*/ 1177883 w 24"/>
                <a:gd name="T63" fmla="*/ 12284331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2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20" name="Freeform 263"/>
          <p:cNvSpPr>
            <a:spLocks/>
          </p:cNvSpPr>
          <p:nvPr/>
        </p:nvSpPr>
        <p:spPr bwMode="auto">
          <a:xfrm>
            <a:off x="5428459" y="1666720"/>
            <a:ext cx="102014" cy="189403"/>
          </a:xfrm>
          <a:custGeom>
            <a:avLst/>
            <a:gdLst>
              <a:gd name="T0" fmla="*/ 0 w 429209"/>
              <a:gd name="T1" fmla="*/ 2 h 839755"/>
              <a:gd name="T2" fmla="*/ 0 w 429209"/>
              <a:gd name="T3" fmla="*/ 1 h 839755"/>
              <a:gd name="T4" fmla="*/ 0 w 429209"/>
              <a:gd name="T5" fmla="*/ 1 h 839755"/>
              <a:gd name="T6" fmla="*/ 0 w 429209"/>
              <a:gd name="T7" fmla="*/ 0 h 839755"/>
              <a:gd name="T8" fmla="*/ 1 w 429209"/>
              <a:gd name="T9" fmla="*/ 0 h 839755"/>
              <a:gd name="T10" fmla="*/ 1 w 429209"/>
              <a:gd name="T11" fmla="*/ 0 h 839755"/>
              <a:gd name="T12" fmla="*/ 1 w 429209"/>
              <a:gd name="T13" fmla="*/ 1 h 839755"/>
              <a:gd name="T14" fmla="*/ 1 w 429209"/>
              <a:gd name="T15" fmla="*/ 1 h 839755"/>
              <a:gd name="T16" fmla="*/ 0 w 429209"/>
              <a:gd name="T17" fmla="*/ 1 h 839755"/>
              <a:gd name="T18" fmla="*/ 0 w 429209"/>
              <a:gd name="T19" fmla="*/ 2 h 839755"/>
              <a:gd name="T20" fmla="*/ 0 w 429209"/>
              <a:gd name="T21" fmla="*/ 2 h 839755"/>
              <a:gd name="T22" fmla="*/ 0 w 429209"/>
              <a:gd name="T23" fmla="*/ 2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367C2B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11" name="Étoile à 5 branches 10"/>
          <p:cNvSpPr/>
          <p:nvPr/>
        </p:nvSpPr>
        <p:spPr>
          <a:xfrm>
            <a:off x="4953000" y="2438400"/>
            <a:ext cx="189221" cy="156240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6" name="Étoile à 5 branches 235"/>
          <p:cNvSpPr/>
          <p:nvPr/>
        </p:nvSpPr>
        <p:spPr>
          <a:xfrm>
            <a:off x="4572000" y="2739360"/>
            <a:ext cx="189221" cy="15624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4368815" y="586572"/>
            <a:ext cx="928542" cy="331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E&amp;A BU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1797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264920"/>
            <a:ext cx="8458200" cy="4754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Distribution </a:t>
            </a:r>
          </a:p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Rivulis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dealers distribute solutions to small/mid size growers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Micro-irrigation system design (Projects)</a:t>
            </a:r>
          </a:p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Rivulis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dealers provide a all-in-one key turn irrigation system to large/very large farms </a:t>
            </a:r>
            <a:endParaRPr lang="en-US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DISTRIBUTION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57200"/>
            <a:ext cx="92202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kind of collaboration with our local partners</a:t>
            </a:r>
            <a:endParaRPr lang="en-US" sz="24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67077"/>
            <a:ext cx="4001908" cy="206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199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600200"/>
            <a:ext cx="670560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 smtClean="0">
                <a:solidFill>
                  <a:srgbClr val="61AC46"/>
                </a:solidFill>
                <a:effectLst>
                  <a:outerShdw blurRad="38100" dist="254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daily business </a:t>
            </a:r>
          </a:p>
          <a:p>
            <a:r>
              <a:rPr lang="en-US" sz="4800" dirty="0" smtClean="0">
                <a:solidFill>
                  <a:srgbClr val="61AC46"/>
                </a:solidFill>
                <a:effectLst>
                  <a:outerShdw blurRad="38100" dist="254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all about </a:t>
            </a:r>
          </a:p>
          <a:p>
            <a:r>
              <a:rPr lang="en-US" sz="4800" dirty="0" smtClean="0">
                <a:solidFill>
                  <a:srgbClr val="61AC46"/>
                </a:solidFill>
                <a:effectLst>
                  <a:outerShdw blurRad="38100" dist="254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‘plastic made’ innovations ! </a:t>
            </a:r>
            <a:endParaRPr lang="en-US" sz="4800" dirty="0">
              <a:solidFill>
                <a:srgbClr val="61AC46"/>
              </a:solidFill>
              <a:effectLst>
                <a:outerShdw blurRad="38100" dist="254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4018749326"/>
              </p:ext>
            </p:extLst>
          </p:nvPr>
        </p:nvGraphicFramePr>
        <p:xfrm>
          <a:off x="899592" y="4980310"/>
          <a:ext cx="7848872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567874" y="404664"/>
            <a:ext cx="8756654" cy="838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 of plastic used in our products</a:t>
            </a:r>
            <a:endParaRPr lang="en-US" sz="28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18" y="973806"/>
            <a:ext cx="270033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7888" y="1371600"/>
            <a:ext cx="506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Extruded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Polyethilene</a:t>
            </a:r>
            <a:r>
              <a:rPr lang="fr-FR" b="1" dirty="0" smtClean="0">
                <a:solidFill>
                  <a:schemeClr val="bg1"/>
                </a:solidFill>
              </a:rPr>
              <a:t> (PE) </a:t>
            </a:r>
            <a:r>
              <a:rPr lang="fr-FR" dirty="0" smtClean="0">
                <a:solidFill>
                  <a:schemeClr val="bg1"/>
                </a:solidFill>
              </a:rPr>
              <a:t>=&gt; 	</a:t>
            </a:r>
            <a:r>
              <a:rPr lang="fr-FR" dirty="0" err="1" smtClean="0">
                <a:solidFill>
                  <a:schemeClr val="bg1"/>
                </a:solidFill>
              </a:rPr>
              <a:t>Drip</a:t>
            </a:r>
            <a:r>
              <a:rPr lang="fr-FR" dirty="0" smtClean="0">
                <a:solidFill>
                  <a:schemeClr val="bg1"/>
                </a:solidFill>
              </a:rPr>
              <a:t> Tape</a:t>
            </a:r>
          </a:p>
          <a:p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			</a:t>
            </a:r>
            <a:r>
              <a:rPr lang="fr-FR" dirty="0" err="1" smtClean="0">
                <a:solidFill>
                  <a:schemeClr val="bg1"/>
                </a:solidFill>
              </a:rPr>
              <a:t>Drip</a:t>
            </a:r>
            <a:r>
              <a:rPr lang="fr-FR" dirty="0" smtClean="0">
                <a:solidFill>
                  <a:schemeClr val="bg1"/>
                </a:solidFill>
              </a:rPr>
              <a:t> Line 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58228" y="2703882"/>
            <a:ext cx="538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Molded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Polyethilene</a:t>
            </a:r>
            <a:r>
              <a:rPr lang="fr-FR" b="1" dirty="0" smtClean="0">
                <a:solidFill>
                  <a:schemeClr val="bg1"/>
                </a:solidFill>
              </a:rPr>
              <a:t> (PE) </a:t>
            </a:r>
            <a:r>
              <a:rPr lang="fr-FR" dirty="0" smtClean="0">
                <a:solidFill>
                  <a:schemeClr val="bg1"/>
                </a:solidFill>
              </a:rPr>
              <a:t>=&gt; 		</a:t>
            </a:r>
            <a:r>
              <a:rPr lang="fr-FR" dirty="0" err="1" smtClean="0">
                <a:solidFill>
                  <a:schemeClr val="bg1"/>
                </a:solidFill>
              </a:rPr>
              <a:t>Drippers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				</a:t>
            </a:r>
            <a:r>
              <a:rPr lang="fr-FR" dirty="0" err="1" smtClean="0">
                <a:solidFill>
                  <a:schemeClr val="bg1"/>
                </a:solidFill>
              </a:rPr>
              <a:t>Microsprinklers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				</a:t>
            </a:r>
            <a:r>
              <a:rPr lang="fr-FR" dirty="0" err="1" smtClean="0">
                <a:solidFill>
                  <a:schemeClr val="bg1"/>
                </a:solidFill>
              </a:rPr>
              <a:t>Fittings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				Plastic </a:t>
            </a:r>
            <a:r>
              <a:rPr lang="fr-FR" dirty="0" err="1" smtClean="0">
                <a:solidFill>
                  <a:schemeClr val="bg1"/>
                </a:solidFill>
              </a:rPr>
              <a:t>filters</a:t>
            </a:r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53831" y="4267200"/>
            <a:ext cx="655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Silicon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			Flow </a:t>
            </a:r>
            <a:r>
              <a:rPr lang="fr-FR" dirty="0" err="1" smtClean="0">
                <a:solidFill>
                  <a:schemeClr val="bg1"/>
                </a:solidFill>
              </a:rPr>
              <a:t>regulated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Drippers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67874" y="5264630"/>
            <a:ext cx="6558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PVC 				</a:t>
            </a:r>
            <a:r>
              <a:rPr lang="fr-FR" dirty="0" err="1" smtClean="0">
                <a:solidFill>
                  <a:schemeClr val="bg1"/>
                </a:solidFill>
              </a:rPr>
              <a:t>Layflat</a:t>
            </a:r>
            <a:r>
              <a:rPr lang="fr-FR" dirty="0" smtClean="0">
                <a:solidFill>
                  <a:schemeClr val="bg1"/>
                </a:solidFill>
              </a:rPr>
              <a:t>	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				</a:t>
            </a:r>
            <a:r>
              <a:rPr lang="fr-FR" dirty="0" err="1" smtClean="0">
                <a:solidFill>
                  <a:schemeClr val="bg1"/>
                </a:solidFill>
              </a:rPr>
              <a:t>Screen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filter</a:t>
            </a:r>
            <a:r>
              <a:rPr lang="fr-FR" dirty="0" smtClean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36" y="2334398"/>
            <a:ext cx="1752600" cy="156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20" y="3980449"/>
            <a:ext cx="1160632" cy="73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15" y="4743549"/>
            <a:ext cx="14954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1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Box 70"/>
          <p:cNvSpPr txBox="1"/>
          <p:nvPr/>
        </p:nvSpPr>
        <p:spPr>
          <a:xfrm>
            <a:off x="567874" y="404214"/>
            <a:ext cx="8756654" cy="838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Outstanding mechanical properties of our PE drip tape  </a:t>
            </a:r>
          </a:p>
          <a:p>
            <a:endParaRPr lang="en-US" sz="28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5485" y="1242311"/>
            <a:ext cx="65625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1/ </a:t>
            </a:r>
            <a:r>
              <a:rPr lang="fr-FR" sz="1600" b="1" dirty="0" err="1" smtClean="0">
                <a:solidFill>
                  <a:schemeClr val="bg1"/>
                </a:solidFill>
              </a:rPr>
              <a:t>What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does</a:t>
            </a:r>
            <a:r>
              <a:rPr lang="fr-FR" sz="1600" b="1" dirty="0" smtClean="0">
                <a:solidFill>
                  <a:schemeClr val="bg1"/>
                </a:solidFill>
              </a:rPr>
              <a:t> the </a:t>
            </a:r>
            <a:r>
              <a:rPr lang="fr-FR" sz="1600" b="1" dirty="0" err="1" smtClean="0">
                <a:solidFill>
                  <a:schemeClr val="bg1"/>
                </a:solidFill>
              </a:rPr>
              <a:t>grower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need</a:t>
            </a:r>
            <a:r>
              <a:rPr lang="fr-FR" sz="1600" b="1" dirty="0" smtClean="0">
                <a:solidFill>
                  <a:schemeClr val="bg1"/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Use a </a:t>
            </a:r>
            <a:r>
              <a:rPr lang="fr-FR" sz="1600" dirty="0" err="1" smtClean="0">
                <a:solidFill>
                  <a:schemeClr val="bg1"/>
                </a:solidFill>
              </a:rPr>
              <a:t>cost</a:t>
            </a:r>
            <a:r>
              <a:rPr lang="fr-FR" sz="1600" dirty="0" smtClean="0">
                <a:solidFill>
                  <a:schemeClr val="bg1"/>
                </a:solidFill>
              </a:rPr>
              <a:t> effective </a:t>
            </a:r>
            <a:r>
              <a:rPr lang="fr-FR" sz="1600" dirty="0" err="1" smtClean="0">
                <a:solidFill>
                  <a:schemeClr val="bg1"/>
                </a:solidFill>
              </a:rPr>
              <a:t>drip</a:t>
            </a:r>
            <a:r>
              <a:rPr lang="fr-FR" sz="1600" dirty="0" smtClean="0">
                <a:solidFill>
                  <a:schemeClr val="bg1"/>
                </a:solidFill>
              </a:rPr>
              <a:t> tape to </a:t>
            </a:r>
            <a:r>
              <a:rPr lang="fr-FR" sz="1600" dirty="0" err="1" smtClean="0">
                <a:solidFill>
                  <a:schemeClr val="bg1"/>
                </a:solidFill>
              </a:rPr>
              <a:t>irrigate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crops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uniformly</a:t>
            </a:r>
            <a:r>
              <a:rPr lang="fr-FR" sz="1600" dirty="0" smtClean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manage the water </a:t>
            </a:r>
            <a:r>
              <a:rPr lang="fr-FR" sz="1600" dirty="0" err="1" smtClean="0">
                <a:solidFill>
                  <a:schemeClr val="bg1"/>
                </a:solidFill>
              </a:rPr>
              <a:t>supply</a:t>
            </a:r>
            <a:r>
              <a:rPr lang="fr-FR" sz="1600" dirty="0" smtClean="0">
                <a:solidFill>
                  <a:schemeClr val="bg1"/>
                </a:solidFill>
              </a:rPr>
              <a:t>  to the real plant </a:t>
            </a:r>
            <a:r>
              <a:rPr lang="fr-FR" sz="1600" dirty="0" err="1" smtClean="0">
                <a:solidFill>
                  <a:schemeClr val="bg1"/>
                </a:solidFill>
              </a:rPr>
              <a:t>requirements</a:t>
            </a:r>
            <a:endParaRPr lang="fr-FR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</a:rPr>
              <a:t>Practical</a:t>
            </a:r>
            <a:r>
              <a:rPr lang="fr-FR" sz="1600" dirty="0" smtClean="0">
                <a:solidFill>
                  <a:schemeClr val="bg1"/>
                </a:solidFill>
              </a:rPr>
              <a:t> and 100% </a:t>
            </a:r>
            <a:r>
              <a:rPr lang="fr-FR" sz="1600" dirty="0" err="1" smtClean="0">
                <a:solidFill>
                  <a:schemeClr val="bg1"/>
                </a:solidFill>
              </a:rPr>
              <a:t>mechanized</a:t>
            </a:r>
            <a:r>
              <a:rPr lang="fr-FR" sz="1600" dirty="0" smtClean="0">
                <a:solidFill>
                  <a:schemeClr val="bg1"/>
                </a:solidFill>
              </a:rPr>
              <a:t> installation/</a:t>
            </a:r>
            <a:r>
              <a:rPr lang="fr-FR" sz="1600" dirty="0" err="1" smtClean="0">
                <a:solidFill>
                  <a:schemeClr val="bg1"/>
                </a:solidFill>
              </a:rPr>
              <a:t>retrieval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process</a:t>
            </a:r>
            <a:endParaRPr lang="fr-FR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100% recyclable PE </a:t>
            </a:r>
            <a:r>
              <a:rPr lang="fr-FR" sz="1600" dirty="0" err="1" smtClean="0">
                <a:solidFill>
                  <a:schemeClr val="bg1"/>
                </a:solidFill>
              </a:rPr>
              <a:t>product</a:t>
            </a:r>
            <a:endParaRPr lang="fr-FR" sz="1600" dirty="0" smtClean="0">
              <a:solidFill>
                <a:schemeClr val="bg1"/>
              </a:solidFill>
            </a:endParaRP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 smtClean="0">
                <a:solidFill>
                  <a:schemeClr val="bg1"/>
                </a:solidFill>
              </a:rPr>
              <a:t>2/ Field </a:t>
            </a:r>
            <a:r>
              <a:rPr lang="fr-FR" sz="1600" b="1" dirty="0" err="1" smtClean="0">
                <a:solidFill>
                  <a:schemeClr val="bg1"/>
                </a:solidFill>
              </a:rPr>
              <a:t>Constraints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Tape </a:t>
            </a:r>
            <a:r>
              <a:rPr lang="fr-FR" sz="1600" dirty="0" err="1" smtClean="0">
                <a:solidFill>
                  <a:schemeClr val="bg1"/>
                </a:solidFill>
              </a:rPr>
              <a:t>should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allow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its</a:t>
            </a:r>
            <a:r>
              <a:rPr lang="fr-FR" sz="1600" dirty="0" smtClean="0">
                <a:solidFill>
                  <a:schemeClr val="bg1"/>
                </a:solidFill>
              </a:rPr>
              <a:t> Installation and </a:t>
            </a:r>
            <a:r>
              <a:rPr lang="fr-FR" sz="1600" dirty="0" err="1" smtClean="0">
                <a:solidFill>
                  <a:schemeClr val="bg1"/>
                </a:solidFill>
              </a:rPr>
              <a:t>retrieval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economically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without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any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agronomic</a:t>
            </a:r>
            <a:r>
              <a:rPr lang="fr-FR" sz="1600" dirty="0" smtClean="0">
                <a:solidFill>
                  <a:schemeClr val="bg1"/>
                </a:solidFill>
              </a:rPr>
              <a:t> obstruction</a:t>
            </a:r>
            <a:endParaRPr lang="fr-FR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A </a:t>
            </a:r>
            <a:r>
              <a:rPr lang="fr-FR" sz="1600" dirty="0" err="1" smtClean="0">
                <a:solidFill>
                  <a:schemeClr val="bg1"/>
                </a:solidFill>
              </a:rPr>
              <a:t>drip</a:t>
            </a:r>
            <a:r>
              <a:rPr lang="fr-FR" sz="1600" dirty="0" smtClean="0">
                <a:solidFill>
                  <a:schemeClr val="bg1"/>
                </a:solidFill>
              </a:rPr>
              <a:t> tape </a:t>
            </a:r>
            <a:r>
              <a:rPr lang="fr-FR" sz="1600" dirty="0" err="1" smtClean="0">
                <a:solidFill>
                  <a:schemeClr val="bg1"/>
                </a:solidFill>
              </a:rPr>
              <a:t>wall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thickness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with</a:t>
            </a:r>
            <a:r>
              <a:rPr lang="fr-FR" sz="1600" dirty="0" smtClean="0">
                <a:solidFill>
                  <a:schemeClr val="bg1"/>
                </a:solidFill>
              </a:rPr>
              <a:t> optimum balance </a:t>
            </a:r>
            <a:r>
              <a:rPr lang="fr-FR" sz="1600" dirty="0" err="1" smtClean="0">
                <a:solidFill>
                  <a:schemeClr val="bg1"/>
                </a:solidFill>
              </a:rPr>
              <a:t>between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efficiency</a:t>
            </a:r>
            <a:r>
              <a:rPr lang="fr-FR" sz="1600" dirty="0" smtClean="0">
                <a:solidFill>
                  <a:schemeClr val="bg1"/>
                </a:solidFill>
              </a:rPr>
              <a:t> and </a:t>
            </a:r>
            <a:r>
              <a:rPr lang="fr-FR" sz="1600" dirty="0" err="1" smtClean="0">
                <a:solidFill>
                  <a:schemeClr val="bg1"/>
                </a:solidFill>
              </a:rPr>
              <a:t>practicality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A </a:t>
            </a:r>
            <a:r>
              <a:rPr lang="fr-FR" sz="1600" dirty="0" err="1" smtClean="0">
                <a:solidFill>
                  <a:schemeClr val="bg1"/>
                </a:solidFill>
              </a:rPr>
              <a:t>dripper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with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reliable</a:t>
            </a:r>
            <a:r>
              <a:rPr lang="fr-FR" sz="1600" dirty="0" smtClean="0">
                <a:solidFill>
                  <a:schemeClr val="bg1"/>
                </a:solidFill>
              </a:rPr>
              <a:t> performance over </a:t>
            </a:r>
            <a:r>
              <a:rPr lang="fr-FR" sz="1600" dirty="0" err="1" smtClean="0">
                <a:solidFill>
                  <a:schemeClr val="bg1"/>
                </a:solidFill>
              </a:rPr>
              <a:t>it’s</a:t>
            </a:r>
            <a:r>
              <a:rPr lang="fr-FR" sz="1600" dirty="0" smtClean="0">
                <a:solidFill>
                  <a:schemeClr val="bg1"/>
                </a:solidFill>
              </a:rPr>
              <a:t> service life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</a:endParaRPr>
          </a:p>
          <a:p>
            <a:r>
              <a:rPr lang="fr-FR" sz="1600" b="1" dirty="0" smtClean="0">
                <a:solidFill>
                  <a:schemeClr val="bg1"/>
                </a:solidFill>
              </a:rPr>
              <a:t>3/ THE </a:t>
            </a:r>
            <a:r>
              <a:rPr lang="fr-FR" sz="1600" b="1" dirty="0" err="1" smtClean="0">
                <a:solidFill>
                  <a:schemeClr val="bg1"/>
                </a:solidFill>
              </a:rPr>
              <a:t>Rivulis</a:t>
            </a:r>
            <a:r>
              <a:rPr lang="fr-FR" sz="1600" b="1" dirty="0" smtClean="0">
                <a:solidFill>
                  <a:schemeClr val="bg1"/>
                </a:solidFill>
              </a:rPr>
              <a:t> Solution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dirty="0" smtClean="0">
                <a:solidFill>
                  <a:schemeClr val="bg1"/>
                </a:solidFill>
              </a:rPr>
              <a:t>T-Tape </a:t>
            </a:r>
            <a:r>
              <a:rPr lang="fr-FR" sz="1600" dirty="0" err="1" smtClean="0">
                <a:solidFill>
                  <a:schemeClr val="bg1"/>
                </a:solidFill>
              </a:rPr>
              <a:t>outstanding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tensile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strenght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with</a:t>
            </a:r>
            <a:r>
              <a:rPr lang="fr-FR" sz="1600" dirty="0" smtClean="0">
                <a:solidFill>
                  <a:schemeClr val="bg1"/>
                </a:solidFill>
              </a:rPr>
              <a:t> a </a:t>
            </a:r>
            <a:r>
              <a:rPr lang="fr-FR" sz="1600" dirty="0" err="1" smtClean="0">
                <a:solidFill>
                  <a:schemeClr val="bg1"/>
                </a:solidFill>
              </a:rPr>
              <a:t>slit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outlet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Symbol"/>
              <a:buChar char="Þ"/>
            </a:pPr>
            <a:r>
              <a:rPr lang="fr-FR" sz="1600" dirty="0" err="1">
                <a:solidFill>
                  <a:schemeClr val="bg1"/>
                </a:solidFill>
              </a:rPr>
              <a:t>Explanations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  <a:p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126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81" y="1600200"/>
            <a:ext cx="212725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03" y="3750690"/>
            <a:ext cx="2228728" cy="172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237" y="312738"/>
            <a:ext cx="8229600" cy="8302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T-Tape – drip tape on potatoes  </a:t>
            </a:r>
          </a:p>
          <a:p>
            <a:pPr marL="228600">
              <a:lnSpc>
                <a:spcPct val="150000"/>
              </a:lnSpc>
            </a:pPr>
            <a:endParaRPr lang="en-US" sz="1400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AutoShape 4" descr="תוצאת תמונה עבור ‪ooval  valves logo‬‏"/>
          <p:cNvSpPr>
            <a:spLocks noChangeAspect="1" noChangeArrowheads="1"/>
          </p:cNvSpPr>
          <p:nvPr/>
        </p:nvSpPr>
        <p:spPr bwMode="auto">
          <a:xfrm>
            <a:off x="155575" y="-1355725"/>
            <a:ext cx="3524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2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665194" y="1143000"/>
            <a:ext cx="4063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Potato  are </a:t>
            </a:r>
            <a:r>
              <a:rPr lang="fr-FR" dirty="0" err="1" smtClean="0">
                <a:solidFill>
                  <a:schemeClr val="bg1"/>
                </a:solidFill>
              </a:rPr>
              <a:t>grown</a:t>
            </a:r>
            <a:r>
              <a:rPr lang="fr-FR" dirty="0" smtClean="0">
                <a:solidFill>
                  <a:schemeClr val="bg1"/>
                </a:solidFill>
              </a:rPr>
              <a:t> on </a:t>
            </a:r>
            <a:r>
              <a:rPr lang="fr-FR" dirty="0" err="1" smtClean="0">
                <a:solidFill>
                  <a:schemeClr val="bg1"/>
                </a:solidFill>
              </a:rPr>
              <a:t>ridges</a:t>
            </a:r>
            <a:r>
              <a:rPr lang="fr-FR" dirty="0" smtClean="0">
                <a:solidFill>
                  <a:schemeClr val="bg1"/>
                </a:solidFill>
              </a:rPr>
              <a:t> or </a:t>
            </a:r>
            <a:r>
              <a:rPr lang="fr-FR" dirty="0" err="1" smtClean="0">
                <a:solidFill>
                  <a:schemeClr val="bg1"/>
                </a:solidFill>
              </a:rPr>
              <a:t>beds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creating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ideal</a:t>
            </a:r>
            <a:r>
              <a:rPr lang="fr-FR" dirty="0" smtClean="0">
                <a:solidFill>
                  <a:schemeClr val="bg1"/>
                </a:solidFill>
              </a:rPr>
              <a:t> conditions for </a:t>
            </a:r>
            <a:r>
              <a:rPr lang="fr-FR" dirty="0" err="1" smtClean="0">
                <a:solidFill>
                  <a:schemeClr val="bg1"/>
                </a:solidFill>
              </a:rPr>
              <a:t>dripirrigation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localized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controlled</a:t>
            </a:r>
            <a:r>
              <a:rPr lang="fr-FR" dirty="0" smtClean="0">
                <a:solidFill>
                  <a:schemeClr val="bg1"/>
                </a:solidFill>
              </a:rPr>
              <a:t> application of water and </a:t>
            </a:r>
            <a:r>
              <a:rPr lang="fr-FR" dirty="0" err="1" smtClean="0">
                <a:solidFill>
                  <a:schemeClr val="bg1"/>
                </a:solidFill>
              </a:rPr>
              <a:t>crop</a:t>
            </a:r>
            <a:r>
              <a:rPr lang="fr-FR" dirty="0" smtClean="0">
                <a:solidFill>
                  <a:schemeClr val="bg1"/>
                </a:solidFill>
              </a:rPr>
              <a:t> additives ( bio stimulants, (</a:t>
            </a:r>
            <a:r>
              <a:rPr lang="fr-FR" dirty="0" err="1" smtClean="0">
                <a:solidFill>
                  <a:schemeClr val="bg1"/>
                </a:solidFill>
              </a:rPr>
              <a:t>organic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r>
              <a:rPr lang="fr-FR" dirty="0" err="1" smtClean="0">
                <a:solidFill>
                  <a:schemeClr val="bg1"/>
                </a:solidFill>
              </a:rPr>
              <a:t>fertilizers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etc</a:t>
            </a:r>
            <a:r>
              <a:rPr lang="fr-FR" dirty="0" smtClean="0">
                <a:solidFill>
                  <a:schemeClr val="bg1"/>
                </a:solidFill>
              </a:rPr>
              <a:t>) </a:t>
            </a:r>
            <a:r>
              <a:rPr lang="fr-FR" dirty="0" err="1" smtClean="0">
                <a:solidFill>
                  <a:schemeClr val="bg1"/>
                </a:solidFill>
              </a:rPr>
              <a:t>is</a:t>
            </a:r>
            <a:r>
              <a:rPr lang="fr-FR" dirty="0" smtClean="0">
                <a:solidFill>
                  <a:schemeClr val="bg1"/>
                </a:solidFill>
              </a:rPr>
              <a:t> possible.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Leading</a:t>
            </a:r>
            <a:r>
              <a:rPr lang="fr-FR" dirty="0" smtClean="0">
                <a:solidFill>
                  <a:schemeClr val="bg1"/>
                </a:solidFill>
              </a:rPr>
              <a:t> to a </a:t>
            </a:r>
            <a:r>
              <a:rPr lang="fr-FR" dirty="0" err="1" smtClean="0">
                <a:solidFill>
                  <a:schemeClr val="bg1"/>
                </a:solidFill>
              </a:rPr>
              <a:t>maximized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crop</a:t>
            </a:r>
            <a:r>
              <a:rPr lang="fr-FR" dirty="0" smtClean="0">
                <a:solidFill>
                  <a:schemeClr val="bg1"/>
                </a:solidFill>
              </a:rPr>
              <a:t> management  and </a:t>
            </a:r>
            <a:r>
              <a:rPr lang="fr-FR" dirty="0" err="1" smtClean="0">
                <a:solidFill>
                  <a:schemeClr val="bg1"/>
                </a:solidFill>
              </a:rPr>
              <a:t>crop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result</a:t>
            </a:r>
            <a:r>
              <a:rPr lang="fr-FR" dirty="0" smtClean="0">
                <a:solidFill>
                  <a:schemeClr val="bg1"/>
                </a:solidFill>
              </a:rPr>
              <a:t> ( </a:t>
            </a:r>
            <a:r>
              <a:rPr lang="fr-FR" dirty="0" err="1" smtClean="0">
                <a:solidFill>
                  <a:schemeClr val="bg1"/>
                </a:solidFill>
              </a:rPr>
              <a:t>yield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quality</a:t>
            </a:r>
            <a:r>
              <a:rPr lang="fr-FR" dirty="0" smtClean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2052" name="Picture 4" descr="F:\Users\aj45532\Pictures\Crops and fields\Potato\Submain and header main lay out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143000"/>
            <a:ext cx="3679825" cy="245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5084660" y="4219147"/>
            <a:ext cx="3331343" cy="876551"/>
            <a:chOff x="620710" y="2546977"/>
            <a:chExt cx="8044633" cy="2113448"/>
          </a:xfrm>
        </p:grpSpPr>
        <p:sp>
          <p:nvSpPr>
            <p:cNvPr id="13" name="Freeform 6"/>
            <p:cNvSpPr/>
            <p:nvPr/>
          </p:nvSpPr>
          <p:spPr bwMode="auto">
            <a:xfrm>
              <a:off x="620712" y="2570368"/>
              <a:ext cx="8044631" cy="2090057"/>
            </a:xfrm>
            <a:custGeom>
              <a:avLst/>
              <a:gdLst>
                <a:gd name="connsiteX0" fmla="*/ 0 w 6113417"/>
                <a:gd name="connsiteY0" fmla="*/ 2090057 h 2090057"/>
                <a:gd name="connsiteX1" fmla="*/ 653143 w 6113417"/>
                <a:gd name="connsiteY1" fmla="*/ 39189 h 2090057"/>
                <a:gd name="connsiteX2" fmla="*/ 1789612 w 6113417"/>
                <a:gd name="connsiteY2" fmla="*/ 26126 h 2090057"/>
                <a:gd name="connsiteX3" fmla="*/ 2495006 w 6113417"/>
                <a:gd name="connsiteY3" fmla="*/ 901337 h 2090057"/>
                <a:gd name="connsiteX4" fmla="*/ 3657600 w 6113417"/>
                <a:gd name="connsiteY4" fmla="*/ 901337 h 2090057"/>
                <a:gd name="connsiteX5" fmla="*/ 4310743 w 6113417"/>
                <a:gd name="connsiteY5" fmla="*/ 0 h 2090057"/>
                <a:gd name="connsiteX6" fmla="*/ 5277395 w 6113417"/>
                <a:gd name="connsiteY6" fmla="*/ 13063 h 2090057"/>
                <a:gd name="connsiteX7" fmla="*/ 6113417 w 6113417"/>
                <a:gd name="connsiteY7" fmla="*/ 2090057 h 2090057"/>
                <a:gd name="connsiteX8" fmla="*/ 6113417 w 6113417"/>
                <a:gd name="connsiteY8" fmla="*/ 2090057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3417" h="2090057">
                  <a:moveTo>
                    <a:pt x="0" y="2090057"/>
                  </a:moveTo>
                  <a:lnTo>
                    <a:pt x="653143" y="39189"/>
                  </a:lnTo>
                  <a:lnTo>
                    <a:pt x="1789612" y="26126"/>
                  </a:lnTo>
                  <a:lnTo>
                    <a:pt x="2495006" y="901337"/>
                  </a:lnTo>
                  <a:lnTo>
                    <a:pt x="3657600" y="901337"/>
                  </a:lnTo>
                  <a:lnTo>
                    <a:pt x="4310743" y="0"/>
                  </a:lnTo>
                  <a:lnTo>
                    <a:pt x="5277395" y="13063"/>
                  </a:lnTo>
                  <a:lnTo>
                    <a:pt x="6113417" y="2090057"/>
                  </a:lnTo>
                  <a:lnTo>
                    <a:pt x="6113417" y="2090057"/>
                  </a:lnTo>
                </a:path>
              </a:pathLst>
            </a:custGeom>
            <a:solidFill>
              <a:srgbClr val="6C544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620710" y="2546977"/>
              <a:ext cx="8044631" cy="2090057"/>
            </a:xfrm>
            <a:custGeom>
              <a:avLst/>
              <a:gdLst>
                <a:gd name="connsiteX0" fmla="*/ 0 w 6113417"/>
                <a:gd name="connsiteY0" fmla="*/ 2090057 h 2090057"/>
                <a:gd name="connsiteX1" fmla="*/ 653143 w 6113417"/>
                <a:gd name="connsiteY1" fmla="*/ 39189 h 2090057"/>
                <a:gd name="connsiteX2" fmla="*/ 1789612 w 6113417"/>
                <a:gd name="connsiteY2" fmla="*/ 26126 h 2090057"/>
                <a:gd name="connsiteX3" fmla="*/ 2495006 w 6113417"/>
                <a:gd name="connsiteY3" fmla="*/ 901337 h 2090057"/>
                <a:gd name="connsiteX4" fmla="*/ 3657600 w 6113417"/>
                <a:gd name="connsiteY4" fmla="*/ 901337 h 2090057"/>
                <a:gd name="connsiteX5" fmla="*/ 4310743 w 6113417"/>
                <a:gd name="connsiteY5" fmla="*/ 0 h 2090057"/>
                <a:gd name="connsiteX6" fmla="*/ 5277395 w 6113417"/>
                <a:gd name="connsiteY6" fmla="*/ 13063 h 2090057"/>
                <a:gd name="connsiteX7" fmla="*/ 6113417 w 6113417"/>
                <a:gd name="connsiteY7" fmla="*/ 2090057 h 2090057"/>
                <a:gd name="connsiteX8" fmla="*/ 6113417 w 6113417"/>
                <a:gd name="connsiteY8" fmla="*/ 2090057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3417" h="2090057">
                  <a:moveTo>
                    <a:pt x="0" y="2090057"/>
                  </a:moveTo>
                  <a:lnTo>
                    <a:pt x="653143" y="39189"/>
                  </a:lnTo>
                  <a:lnTo>
                    <a:pt x="1789612" y="26126"/>
                  </a:lnTo>
                  <a:lnTo>
                    <a:pt x="2495006" y="901337"/>
                  </a:lnTo>
                  <a:lnTo>
                    <a:pt x="3657600" y="901337"/>
                  </a:lnTo>
                  <a:lnTo>
                    <a:pt x="4310743" y="0"/>
                  </a:lnTo>
                  <a:lnTo>
                    <a:pt x="5277395" y="13063"/>
                  </a:lnTo>
                  <a:lnTo>
                    <a:pt x="6113417" y="2090057"/>
                  </a:lnTo>
                  <a:lnTo>
                    <a:pt x="6113417" y="2090057"/>
                  </a:lnTo>
                </a:path>
              </a:pathLst>
            </a:custGeom>
            <a:solidFill>
              <a:srgbClr val="6C544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" name="Oval 7"/>
            <p:cNvSpPr/>
            <p:nvPr/>
          </p:nvSpPr>
          <p:spPr bwMode="auto">
            <a:xfrm>
              <a:off x="4509099" y="3177184"/>
              <a:ext cx="267855" cy="266559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" name="Oval 8"/>
            <p:cNvSpPr/>
            <p:nvPr/>
          </p:nvSpPr>
          <p:spPr bwMode="auto">
            <a:xfrm>
              <a:off x="6782644" y="2860890"/>
              <a:ext cx="267855" cy="266559"/>
            </a:xfrm>
            <a:prstGeom prst="ellipse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    </a:t>
              </a:r>
            </a:p>
          </p:txBody>
        </p:sp>
        <p:sp>
          <p:nvSpPr>
            <p:cNvPr id="17" name="Oval 9"/>
            <p:cNvSpPr/>
            <p:nvPr/>
          </p:nvSpPr>
          <p:spPr bwMode="auto">
            <a:xfrm>
              <a:off x="2203917" y="2860891"/>
              <a:ext cx="267855" cy="266559"/>
            </a:xfrm>
            <a:prstGeom prst="ellipse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    </a:t>
              </a:r>
            </a:p>
          </p:txBody>
        </p:sp>
        <p:sp>
          <p:nvSpPr>
            <p:cNvPr id="18" name="Oval 10"/>
            <p:cNvSpPr/>
            <p:nvPr/>
          </p:nvSpPr>
          <p:spPr bwMode="auto">
            <a:xfrm>
              <a:off x="1989906" y="3783874"/>
              <a:ext cx="695876" cy="401494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Oval 11"/>
            <p:cNvSpPr/>
            <p:nvPr/>
          </p:nvSpPr>
          <p:spPr bwMode="auto">
            <a:xfrm>
              <a:off x="6568633" y="3759203"/>
              <a:ext cx="695876" cy="401494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70" y="3842988"/>
            <a:ext cx="2752725" cy="21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5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Box 70"/>
          <p:cNvSpPr txBox="1"/>
          <p:nvPr/>
        </p:nvSpPr>
        <p:spPr>
          <a:xfrm>
            <a:off x="567874" y="404664"/>
            <a:ext cx="8756654" cy="838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Outstanding mechanical properties </a:t>
            </a:r>
          </a:p>
          <a:p>
            <a:r>
              <a:rPr lang="en-US" sz="28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=&gt; </a:t>
            </a:r>
            <a:r>
              <a:rPr lang="en-US" sz="2800" b="1" dirty="0" err="1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Supertif</a:t>
            </a:r>
            <a:r>
              <a:rPr lang="en-US" sz="28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PCND dripper membrane</a:t>
            </a:r>
          </a:p>
          <a:p>
            <a:endParaRPr lang="en-US" sz="28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2000" y="1676400"/>
            <a:ext cx="6019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1/ </a:t>
            </a:r>
            <a:r>
              <a:rPr lang="fr-FR" b="1" dirty="0" err="1" smtClean="0">
                <a:solidFill>
                  <a:schemeClr val="bg1"/>
                </a:solidFill>
              </a:rPr>
              <a:t>What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does</a:t>
            </a:r>
            <a:r>
              <a:rPr lang="fr-FR" b="1" dirty="0" smtClean="0">
                <a:solidFill>
                  <a:schemeClr val="bg1"/>
                </a:solidFill>
              </a:rPr>
              <a:t> the </a:t>
            </a:r>
            <a:r>
              <a:rPr lang="fr-FR" b="1" dirty="0" err="1" smtClean="0">
                <a:solidFill>
                  <a:schemeClr val="bg1"/>
                </a:solidFill>
              </a:rPr>
              <a:t>grower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need</a:t>
            </a:r>
            <a:r>
              <a:rPr lang="fr-FR" b="1" dirty="0" smtClean="0">
                <a:solidFill>
                  <a:schemeClr val="bg1"/>
                </a:solidFill>
              </a:rPr>
              <a:t> ?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</a:t>
            </a:r>
            <a:r>
              <a:rPr lang="fr-FR" dirty="0" err="1" smtClean="0">
                <a:solidFill>
                  <a:schemeClr val="bg1"/>
                </a:solidFill>
              </a:rPr>
              <a:t>ccurate</a:t>
            </a:r>
            <a:r>
              <a:rPr lang="fr-FR" dirty="0" smtClean="0">
                <a:solidFill>
                  <a:schemeClr val="bg1"/>
                </a:solidFill>
              </a:rPr>
              <a:t> water, </a:t>
            </a:r>
            <a:r>
              <a:rPr lang="fr-FR" dirty="0" err="1" smtClean="0">
                <a:solidFill>
                  <a:schemeClr val="bg1"/>
                </a:solidFill>
              </a:rPr>
              <a:t>nutrient</a:t>
            </a:r>
            <a:r>
              <a:rPr lang="fr-FR" dirty="0" smtClean="0">
                <a:solidFill>
                  <a:schemeClr val="bg1"/>
                </a:solidFill>
              </a:rPr>
              <a:t> and additive </a:t>
            </a:r>
            <a:r>
              <a:rPr lang="fr-FR" dirty="0" err="1" smtClean="0">
                <a:solidFill>
                  <a:schemeClr val="bg1"/>
                </a:solidFill>
              </a:rPr>
              <a:t>supply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every</a:t>
            </a:r>
            <a:r>
              <a:rPr lang="fr-FR" dirty="0" smtClean="0">
                <a:solidFill>
                  <a:schemeClr val="bg1"/>
                </a:solidFill>
              </a:rPr>
              <a:t> single plant 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2/ Field </a:t>
            </a:r>
            <a:r>
              <a:rPr lang="fr-FR" b="1" dirty="0" err="1" smtClean="0">
                <a:solidFill>
                  <a:schemeClr val="bg1"/>
                </a:solidFill>
              </a:rPr>
              <a:t>Constraints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Reliable</a:t>
            </a:r>
            <a:r>
              <a:rPr lang="fr-FR" dirty="0" smtClean="0">
                <a:solidFill>
                  <a:schemeClr val="bg1"/>
                </a:solidFill>
              </a:rPr>
              <a:t> performance </a:t>
            </a:r>
            <a:r>
              <a:rPr lang="fr-FR" dirty="0" err="1" smtClean="0">
                <a:solidFill>
                  <a:schemeClr val="bg1"/>
                </a:solidFill>
              </a:rPr>
              <a:t>within</a:t>
            </a:r>
            <a:r>
              <a:rPr lang="fr-FR" dirty="0" smtClean="0">
                <a:solidFill>
                  <a:schemeClr val="bg1"/>
                </a:solidFill>
              </a:rPr>
              <a:t> strict and </a:t>
            </a:r>
            <a:r>
              <a:rPr lang="fr-FR" dirty="0" err="1" smtClean="0">
                <a:solidFill>
                  <a:schemeClr val="bg1"/>
                </a:solidFill>
              </a:rPr>
              <a:t>narrow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limits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in </a:t>
            </a:r>
            <a:r>
              <a:rPr lang="fr-FR" dirty="0" err="1" smtClean="0">
                <a:solidFill>
                  <a:schemeClr val="bg1"/>
                </a:solidFill>
              </a:rPr>
              <a:t>variying</a:t>
            </a:r>
            <a:r>
              <a:rPr lang="fr-FR" dirty="0" smtClean="0">
                <a:solidFill>
                  <a:schemeClr val="bg1"/>
                </a:solidFill>
              </a:rPr>
              <a:t> climats, </a:t>
            </a:r>
            <a:r>
              <a:rPr lang="fr-FR" dirty="0" err="1" smtClean="0">
                <a:solidFill>
                  <a:schemeClr val="bg1"/>
                </a:solidFill>
              </a:rPr>
              <a:t>growing</a:t>
            </a:r>
            <a:r>
              <a:rPr lang="fr-FR" dirty="0" smtClean="0">
                <a:solidFill>
                  <a:schemeClr val="bg1"/>
                </a:solidFill>
              </a:rPr>
              <a:t>  </a:t>
            </a:r>
            <a:r>
              <a:rPr lang="fr-FR" dirty="0" err="1" smtClean="0">
                <a:solidFill>
                  <a:schemeClr val="bg1"/>
                </a:solidFill>
              </a:rPr>
              <a:t>systems</a:t>
            </a:r>
            <a:r>
              <a:rPr lang="fr-FR" dirty="0" smtClean="0">
                <a:solidFill>
                  <a:schemeClr val="bg1"/>
                </a:solidFill>
              </a:rPr>
              <a:t>, conditions for more </a:t>
            </a:r>
            <a:r>
              <a:rPr lang="fr-FR" dirty="0" err="1" smtClean="0">
                <a:solidFill>
                  <a:schemeClr val="bg1"/>
                </a:solidFill>
              </a:rPr>
              <a:t>than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err="1" smtClean="0">
                <a:solidFill>
                  <a:schemeClr val="bg1"/>
                </a:solidFill>
              </a:rPr>
              <a:t>economic</a:t>
            </a:r>
            <a:r>
              <a:rPr lang="fr-FR" dirty="0" smtClean="0">
                <a:solidFill>
                  <a:schemeClr val="bg1"/>
                </a:solidFill>
              </a:rPr>
              <a:t> life time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3/ THE </a:t>
            </a:r>
            <a:r>
              <a:rPr lang="fr-FR" b="1" dirty="0" err="1" smtClean="0">
                <a:solidFill>
                  <a:schemeClr val="bg1"/>
                </a:solidFill>
              </a:rPr>
              <a:t>Rivulis</a:t>
            </a:r>
            <a:r>
              <a:rPr lang="fr-FR" b="1" dirty="0" smtClean="0">
                <a:solidFill>
                  <a:schemeClr val="bg1"/>
                </a:solidFill>
              </a:rPr>
              <a:t> Solution</a:t>
            </a:r>
            <a:r>
              <a:rPr lang="fr-FR" b="1" dirty="0">
                <a:solidFill>
                  <a:schemeClr val="bg1"/>
                </a:solidFill>
              </a:rPr>
              <a:t>: </a:t>
            </a:r>
          </a:p>
          <a:p>
            <a:r>
              <a:rPr lang="fr-FR" dirty="0" err="1">
                <a:solidFill>
                  <a:schemeClr val="bg1"/>
                </a:solidFill>
              </a:rPr>
              <a:t>Silicon</a:t>
            </a:r>
            <a:r>
              <a:rPr lang="fr-FR" dirty="0">
                <a:solidFill>
                  <a:schemeClr val="bg1"/>
                </a:solidFill>
              </a:rPr>
              <a:t> membrane </a:t>
            </a:r>
            <a:r>
              <a:rPr lang="fr-FR" dirty="0" smtClean="0">
                <a:solidFill>
                  <a:schemeClr val="bg1"/>
                </a:solidFill>
              </a:rPr>
              <a:t>for </a:t>
            </a:r>
            <a:r>
              <a:rPr lang="fr-FR" dirty="0" err="1" smtClean="0">
                <a:solidFill>
                  <a:schemeClr val="bg1"/>
                </a:solidFill>
              </a:rPr>
              <a:t>specific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emitting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characteristics</a:t>
            </a:r>
            <a:r>
              <a:rPr lang="fr-FR" dirty="0" smtClean="0">
                <a:solidFill>
                  <a:schemeClr val="bg1"/>
                </a:solidFill>
              </a:rPr>
              <a:t>  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Precise</a:t>
            </a:r>
            <a:r>
              <a:rPr lang="fr-FR" dirty="0" smtClean="0">
                <a:solidFill>
                  <a:schemeClr val="bg1"/>
                </a:solidFill>
              </a:rPr>
              <a:t>  production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High </a:t>
            </a:r>
            <a:r>
              <a:rPr lang="fr-FR" dirty="0" err="1" smtClean="0">
                <a:solidFill>
                  <a:schemeClr val="bg1"/>
                </a:solidFill>
              </a:rPr>
              <a:t>level</a:t>
            </a:r>
            <a:r>
              <a:rPr lang="fr-FR" dirty="0" smtClean="0">
                <a:solidFill>
                  <a:schemeClr val="bg1"/>
                </a:solidFill>
              </a:rPr>
              <a:t> of  </a:t>
            </a:r>
            <a:r>
              <a:rPr lang="fr-FR" dirty="0" err="1" smtClean="0">
                <a:solidFill>
                  <a:schemeClr val="bg1"/>
                </a:solidFill>
              </a:rPr>
              <a:t>hydraulic</a:t>
            </a:r>
            <a:r>
              <a:rPr lang="fr-FR" dirty="0" smtClean="0">
                <a:solidFill>
                  <a:schemeClr val="bg1"/>
                </a:solidFill>
              </a:rPr>
              <a:t> engineering design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24" y="3814235"/>
            <a:ext cx="2514600" cy="203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Users\aj45532\AppData\Local\Microsoft\Windows\Temporary Internet Files\Content.IE5\GCEBOTXQ\r2c000668_719x720_72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1976438" cy="19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0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237" y="503704"/>
            <a:ext cx="8229600" cy="1938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Supertif</a:t>
            </a: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PCND in Intensive greenhouse production </a:t>
            </a:r>
            <a:endParaRPr lang="en-US" sz="1400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4" descr="תוצאת תמונה עבור ‪ooval  valves logo‬‏"/>
          <p:cNvSpPr>
            <a:spLocks noChangeAspect="1" noChangeArrowheads="1"/>
          </p:cNvSpPr>
          <p:nvPr/>
        </p:nvSpPr>
        <p:spPr bwMode="auto">
          <a:xfrm>
            <a:off x="155575" y="-1355725"/>
            <a:ext cx="3524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2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9" y="2057400"/>
            <a:ext cx="521201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23" y="1600200"/>
            <a:ext cx="1966912" cy="284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1972187" cy="145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0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10400" y="76200"/>
            <a:ext cx="228600" cy="152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TextBox 70"/>
          <p:cNvSpPr txBox="1"/>
          <p:nvPr/>
        </p:nvSpPr>
        <p:spPr>
          <a:xfrm>
            <a:off x="567874" y="404664"/>
            <a:ext cx="8756654" cy="838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D5000 PC </a:t>
            </a:r>
          </a:p>
          <a:p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Outstanding </a:t>
            </a: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mechanical &amp; chemical properties</a:t>
            </a:r>
          </a:p>
          <a:p>
            <a:endParaRPr lang="en-US" sz="24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1000" y="1236009"/>
            <a:ext cx="59436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1/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does</a:t>
            </a:r>
            <a:r>
              <a:rPr lang="fr-FR" b="1" dirty="0">
                <a:solidFill>
                  <a:schemeClr val="bg1"/>
                </a:solidFill>
              </a:rPr>
              <a:t> the </a:t>
            </a:r>
            <a:r>
              <a:rPr lang="fr-FR" b="1" dirty="0" err="1">
                <a:solidFill>
                  <a:schemeClr val="bg1"/>
                </a:solidFill>
              </a:rPr>
              <a:t>grower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need</a:t>
            </a:r>
            <a:r>
              <a:rPr lang="fr-FR" b="1" dirty="0">
                <a:solidFill>
                  <a:schemeClr val="bg1"/>
                </a:solidFill>
              </a:rPr>
              <a:t> ?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A long lasting and </a:t>
            </a:r>
            <a:r>
              <a:rPr lang="fr-FR" dirty="0" err="1" smtClean="0">
                <a:solidFill>
                  <a:schemeClr val="bg1"/>
                </a:solidFill>
              </a:rPr>
              <a:t>reliable</a:t>
            </a:r>
            <a:r>
              <a:rPr lang="fr-FR" dirty="0" smtClean="0">
                <a:solidFill>
                  <a:schemeClr val="bg1"/>
                </a:solidFill>
              </a:rPr>
              <a:t> irrigation system  10+ </a:t>
            </a:r>
            <a:r>
              <a:rPr lang="fr-FR" dirty="0" err="1" smtClean="0">
                <a:solidFill>
                  <a:schemeClr val="bg1"/>
                </a:solidFill>
              </a:rPr>
              <a:t>years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lifetime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Accurate</a:t>
            </a:r>
            <a:r>
              <a:rPr lang="fr-FR" dirty="0" smtClean="0">
                <a:solidFill>
                  <a:schemeClr val="bg1"/>
                </a:solidFill>
              </a:rPr>
              <a:t> irrigation over flat </a:t>
            </a:r>
            <a:r>
              <a:rPr lang="fr-FR" dirty="0" err="1" smtClean="0">
                <a:solidFill>
                  <a:schemeClr val="bg1"/>
                </a:solidFill>
              </a:rPr>
              <a:t>sloping</a:t>
            </a:r>
            <a:r>
              <a:rPr lang="fr-FR" dirty="0" smtClean="0">
                <a:solidFill>
                  <a:schemeClr val="bg1"/>
                </a:solidFill>
              </a:rPr>
              <a:t> terrains</a:t>
            </a:r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2/ Field </a:t>
            </a:r>
            <a:r>
              <a:rPr lang="fr-FR" b="1" dirty="0" err="1" smtClean="0">
                <a:solidFill>
                  <a:schemeClr val="bg1"/>
                </a:solidFill>
              </a:rPr>
              <a:t>Constraints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Dripper</a:t>
            </a:r>
            <a:r>
              <a:rPr lang="fr-FR" dirty="0" smtClean="0">
                <a:solidFill>
                  <a:schemeClr val="bg1"/>
                </a:solidFill>
              </a:rPr>
              <a:t>, tubing and </a:t>
            </a:r>
            <a:r>
              <a:rPr lang="fr-FR" dirty="0" err="1" smtClean="0">
                <a:solidFill>
                  <a:schemeClr val="bg1"/>
                </a:solidFill>
              </a:rPr>
              <a:t>dripper</a:t>
            </a:r>
            <a:r>
              <a:rPr lang="fr-FR" dirty="0" smtClean="0">
                <a:solidFill>
                  <a:schemeClr val="bg1"/>
                </a:solidFill>
              </a:rPr>
              <a:t> membrane to </a:t>
            </a:r>
            <a:r>
              <a:rPr lang="fr-FR" dirty="0" err="1" smtClean="0">
                <a:solidFill>
                  <a:schemeClr val="bg1"/>
                </a:solidFill>
              </a:rPr>
              <a:t>resist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most</a:t>
            </a:r>
            <a:r>
              <a:rPr lang="fr-FR" dirty="0" smtClean="0">
                <a:solidFill>
                  <a:schemeClr val="bg1"/>
                </a:solidFill>
              </a:rPr>
              <a:t> adverse </a:t>
            </a:r>
            <a:r>
              <a:rPr lang="fr-FR" dirty="0" err="1" smtClean="0">
                <a:solidFill>
                  <a:schemeClr val="bg1"/>
                </a:solidFill>
              </a:rPr>
              <a:t>field</a:t>
            </a:r>
            <a:r>
              <a:rPr lang="fr-FR" dirty="0" smtClean="0">
                <a:solidFill>
                  <a:schemeClr val="bg1"/>
                </a:solidFill>
              </a:rPr>
              <a:t> conditions </a:t>
            </a:r>
            <a:endParaRPr lang="fr-F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Oxydation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Abrasion by water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Climatic</a:t>
            </a:r>
            <a:r>
              <a:rPr lang="fr-FR" sz="1400" dirty="0">
                <a:solidFill>
                  <a:schemeClr val="bg1"/>
                </a:solidFill>
              </a:rPr>
              <a:t> stress (-30C -&gt; +55C) ,UV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All  </a:t>
            </a:r>
            <a:r>
              <a:rPr lang="fr-FR" sz="1400" dirty="0" err="1">
                <a:solidFill>
                  <a:schemeClr val="bg1"/>
                </a:solidFill>
              </a:rPr>
              <a:t>AgroChemicals</a:t>
            </a: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Mechanical</a:t>
            </a:r>
            <a:r>
              <a:rPr lang="fr-FR" sz="1400" dirty="0">
                <a:solidFill>
                  <a:schemeClr val="bg1"/>
                </a:solidFill>
              </a:rPr>
              <a:t> stress  ( Ag machines, </a:t>
            </a:r>
            <a:r>
              <a:rPr lang="fr-FR" sz="1400" dirty="0" err="1">
                <a:solidFill>
                  <a:schemeClr val="bg1"/>
                </a:solidFill>
              </a:rPr>
              <a:t>wild</a:t>
            </a:r>
            <a:r>
              <a:rPr lang="fr-FR" sz="1400" dirty="0">
                <a:solidFill>
                  <a:schemeClr val="bg1"/>
                </a:solidFill>
              </a:rPr>
              <a:t> life etc.) 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3/ </a:t>
            </a:r>
            <a:r>
              <a:rPr lang="fr-FR" b="1" dirty="0" err="1" smtClean="0">
                <a:solidFill>
                  <a:schemeClr val="bg1"/>
                </a:solidFill>
              </a:rPr>
              <a:t>Rivulis</a:t>
            </a:r>
            <a:r>
              <a:rPr lang="fr-FR" b="1" dirty="0" smtClean="0">
                <a:solidFill>
                  <a:schemeClr val="bg1"/>
                </a:solidFill>
              </a:rPr>
              <a:t> solutions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D5000 PC </a:t>
            </a:r>
            <a:r>
              <a:rPr lang="fr-FR" dirty="0" err="1" smtClean="0">
                <a:solidFill>
                  <a:schemeClr val="bg1"/>
                </a:solidFill>
              </a:rPr>
              <a:t>Drip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line </a:t>
            </a:r>
            <a:r>
              <a:rPr lang="fr-FR" dirty="0" smtClean="0">
                <a:solidFill>
                  <a:schemeClr val="bg1"/>
                </a:solidFill>
              </a:rPr>
              <a:t>and PC </a:t>
            </a:r>
            <a:r>
              <a:rPr lang="fr-FR" dirty="0" err="1" smtClean="0">
                <a:solidFill>
                  <a:schemeClr val="bg1"/>
                </a:solidFill>
              </a:rPr>
              <a:t>dripper</a:t>
            </a:r>
            <a:r>
              <a:rPr lang="fr-FR" dirty="0" smtClean="0">
                <a:solidFill>
                  <a:schemeClr val="bg1"/>
                </a:solidFill>
              </a:rPr>
              <a:t> membranes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must </a:t>
            </a:r>
            <a:r>
              <a:rPr lang="fr-FR" dirty="0" err="1" smtClean="0">
                <a:solidFill>
                  <a:schemeClr val="bg1"/>
                </a:solidFill>
              </a:rPr>
              <a:t>be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designed</a:t>
            </a:r>
            <a:r>
              <a:rPr lang="fr-FR" dirty="0" smtClean="0">
                <a:solidFill>
                  <a:schemeClr val="bg1"/>
                </a:solidFill>
              </a:rPr>
              <a:t> and made of high </a:t>
            </a:r>
            <a:r>
              <a:rPr lang="fr-FR" dirty="0" err="1" smtClean="0">
                <a:solidFill>
                  <a:schemeClr val="bg1"/>
                </a:solidFill>
              </a:rPr>
              <a:t>quality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raw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material</a:t>
            </a:r>
            <a:endParaRPr lang="fr-FR" dirty="0" smtClean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0" y="4114800"/>
            <a:ext cx="2717987" cy="181199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2232837" cy="265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6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199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600200"/>
            <a:ext cx="71628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 err="1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Rivulis</a:t>
            </a:r>
            <a:r>
              <a:rPr lang="en-US" sz="4800" dirty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en-US" sz="4800" dirty="0" smtClean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8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4800" b="1" dirty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leader in Micro Irrigation</a:t>
            </a:r>
            <a:endParaRPr lang="en-US" sz="4800" dirty="0">
              <a:solidFill>
                <a:srgbClr val="61AC46"/>
              </a:solidFill>
              <a:effectLst>
                <a:outerShdw blurRad="38100" dist="254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237" y="503704"/>
            <a:ext cx="8229600" cy="1401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D5000PC in vineyard</a:t>
            </a:r>
            <a:endParaRPr lang="en-US" sz="1400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4" descr="תוצאת תמונה עבור ‪ooval  valves logo‬‏"/>
          <p:cNvSpPr>
            <a:spLocks noChangeAspect="1" noChangeArrowheads="1"/>
          </p:cNvSpPr>
          <p:nvPr/>
        </p:nvSpPr>
        <p:spPr bwMode="auto">
          <a:xfrm>
            <a:off x="155575" y="-1355725"/>
            <a:ext cx="3524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2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62" y="1295400"/>
            <a:ext cx="14382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57400" y="3124200"/>
            <a:ext cx="24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Picture 3" descr="F:\Users\aj45532\Pictures\Mechanisation\Rivulis\20160406_115445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98394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2238" y="1483833"/>
            <a:ext cx="4364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Subsurface installation of  dripline in Northern Italy  in order to avoid obstruction of surface activities and better target the most active </a:t>
            </a:r>
            <a:r>
              <a:rPr lang="en-GB" dirty="0" err="1" smtClean="0">
                <a:solidFill>
                  <a:schemeClr val="bg1"/>
                </a:solidFill>
              </a:rPr>
              <a:t>rootzone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199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5463" y="1066800"/>
            <a:ext cx="6705600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 smtClean="0">
                <a:solidFill>
                  <a:srgbClr val="61AC46"/>
                </a:solidFill>
                <a:effectLst>
                  <a:outerShdw blurRad="38100" dist="254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Upcoming innovations to make micro-irrigation even more accessible and sustainable </a:t>
            </a:r>
            <a:endParaRPr lang="en-US" sz="4800" dirty="0">
              <a:solidFill>
                <a:srgbClr val="61AC46"/>
              </a:solidFill>
              <a:effectLst>
                <a:outerShdw blurRad="38100" dist="254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0985" y="465138"/>
            <a:ext cx="8229600" cy="1938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 more yield with less PE , more recycled PE and less water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Upgrade our processing technologies to make our drip line  even more cost efficient </a:t>
            </a:r>
          </a:p>
          <a:p>
            <a:pPr>
              <a:lnSpc>
                <a:spcPct val="150000"/>
              </a:lnSpc>
            </a:pPr>
            <a:endParaRPr lang="en-US" sz="1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Least quantity of PE to buy to install and to recycle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transportation cost (to Africa) (the thinner the drip tape the more meters you ship per reel per pallet)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more resistant to field constraints (</a:t>
            </a:r>
            <a:r>
              <a:rPr lang="en-US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mechanisation</a:t>
            </a: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 extrusion processes to include even more recycled raw material (in thick wall but also in thin wall products)</a:t>
            </a:r>
          </a:p>
        </p:txBody>
      </p:sp>
      <p:sp>
        <p:nvSpPr>
          <p:cNvPr id="4" name="AutoShape 4" descr="תוצאת תמונה עבור ‪ooval  valves logo‬‏"/>
          <p:cNvSpPr>
            <a:spLocks noChangeAspect="1" noChangeArrowheads="1"/>
          </p:cNvSpPr>
          <p:nvPr/>
        </p:nvSpPr>
        <p:spPr bwMode="auto">
          <a:xfrm>
            <a:off x="155575" y="-1355725"/>
            <a:ext cx="3524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2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4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0985" y="465138"/>
            <a:ext cx="8229600" cy="19389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 more yield with less PE , more recycled PE and less water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 and sustain recycling process of all PE drip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Rivulis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line with CPA and </a:t>
            </a:r>
            <a:r>
              <a:rPr lang="en-US" sz="1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Adivalor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France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Offer solution inline with governmental 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Meet circular economy requirements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Substitute non recyclable by New 100% Recyclable products </a:t>
            </a:r>
            <a:endParaRPr lang="en-US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</a:t>
            </a:r>
            <a:r>
              <a:rPr lang="en-US" sz="16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layflat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replace PVC </a:t>
            </a:r>
            <a:r>
              <a:rPr lang="en-US" sz="16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layflat</a:t>
            </a:r>
            <a:endParaRPr lang="en-US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 Lighter , 100 % recyclable PE , </a:t>
            </a:r>
            <a:endParaRPr lang="en-US" b="1" dirty="0" smtClean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Permanent SDI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thin wall technologies are now available to set a long lasting subsurface irrigation system (no need to change the tape yearly)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4" descr="תוצאת תמונה עבור ‪ooval  valves logo‬‏"/>
          <p:cNvSpPr>
            <a:spLocks noChangeAspect="1" noChangeArrowheads="1"/>
          </p:cNvSpPr>
          <p:nvPr/>
        </p:nvSpPr>
        <p:spPr bwMode="auto">
          <a:xfrm>
            <a:off x="155575" y="-1355725"/>
            <a:ext cx="3524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2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תוצאת תמונה עבור ‪azud filter logo‬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0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257800"/>
            <a:ext cx="9180512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1822995"/>
            <a:ext cx="73152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dirty="0" smtClean="0">
                <a:solidFill>
                  <a:srgbClr val="61AC4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US" sz="6600" dirty="0">
              <a:solidFill>
                <a:srgbClr val="61AC46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11430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utura Boo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End</a:t>
            </a:r>
            <a:endParaRPr lang="en-US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Futura Book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00" y="5334000"/>
            <a:ext cx="1440000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760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828800"/>
            <a:ext cx="3044791" cy="1731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750707"/>
            <a:ext cx="3060740" cy="2040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589" y="3736848"/>
            <a:ext cx="3077315" cy="1870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732082"/>
            <a:ext cx="3016821" cy="2028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158" y="1903095"/>
            <a:ext cx="3040158" cy="1800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74520"/>
            <a:ext cx="3048001" cy="17565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" y="5424585"/>
            <a:ext cx="9144000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36446" y="381000"/>
            <a:ext cx="82296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Serving micro-irrigation solutions for any crop any grower globally </a:t>
            </a:r>
            <a:endParaRPr lang="en-US" sz="16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8" y="5425440"/>
            <a:ext cx="2997788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Value Horticulture Production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6820" y="5425440"/>
            <a:ext cx="3074704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Greenhouse &amp; Intensive Ag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1524" y="5425440"/>
            <a:ext cx="3052476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Crops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(Sugar Cane, Potatoes , Corn)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600200"/>
            <a:ext cx="9144000" cy="27432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505200"/>
            <a:ext cx="3048158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Orchards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3505200"/>
            <a:ext cx="3040316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Vineyards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8316" y="3505200"/>
            <a:ext cx="3052476" cy="365760"/>
          </a:xfrm>
          <a:prstGeom prst="rect">
            <a:avLst/>
          </a:prstGeom>
          <a:solidFill>
            <a:srgbClr val="333333"/>
          </a:solidFill>
          <a:ln>
            <a:solidFill>
              <a:srgbClr val="383838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Fruit &amp; Vegetables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6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1168842"/>
            <a:ext cx="9144000" cy="5010912"/>
          </a:xfrm>
          <a:prstGeom prst="rect">
            <a:avLst/>
          </a:prstGeom>
          <a:solidFill>
            <a:schemeClr val="tx1">
              <a:lumMod val="65000"/>
              <a:lumOff val="3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 b="21680"/>
          <a:stretch/>
        </p:blipFill>
        <p:spPr>
          <a:xfrm>
            <a:off x="1439652" y="1844824"/>
            <a:ext cx="6264696" cy="34278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7674" y="457200"/>
            <a:ext cx="8696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 throughout your irrigation system</a:t>
            </a:r>
            <a:endParaRPr lang="en-US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04486491"/>
              </p:ext>
            </p:extLst>
          </p:nvPr>
        </p:nvGraphicFramePr>
        <p:xfrm>
          <a:off x="5220072" y="1204593"/>
          <a:ext cx="3240360" cy="1027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846376957"/>
              </p:ext>
            </p:extLst>
          </p:nvPr>
        </p:nvGraphicFramePr>
        <p:xfrm>
          <a:off x="6012160" y="4552622"/>
          <a:ext cx="288032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087723860"/>
              </p:ext>
            </p:extLst>
          </p:nvPr>
        </p:nvGraphicFramePr>
        <p:xfrm>
          <a:off x="755576" y="4244811"/>
          <a:ext cx="3664024" cy="1632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7017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698" y="298898"/>
            <a:ext cx="8716701" cy="35086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Pioneering  world leading micro-irrigation solutions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1966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3363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7" y="4124605"/>
            <a:ext cx="2425378" cy="16169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" y="4724400"/>
            <a:ext cx="1981200" cy="1321445"/>
          </a:xfrm>
          <a:prstGeom prst="rect">
            <a:avLst/>
          </a:prstGeom>
        </p:spPr>
      </p:pic>
      <p:graphicFrame>
        <p:nvGraphicFramePr>
          <p:cNvPr id="16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05742"/>
              </p:ext>
            </p:extLst>
          </p:nvPr>
        </p:nvGraphicFramePr>
        <p:xfrm>
          <a:off x="2286000" y="2420032"/>
          <a:ext cx="4404986" cy="3031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2800" y="1753282"/>
            <a:ext cx="2255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Sales by Product Type:</a:t>
            </a:r>
            <a:endParaRPr lang="en-US" sz="1400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63" y="1826429"/>
            <a:ext cx="1943100" cy="1295400"/>
          </a:xfrm>
          <a:prstGeom prst="rect">
            <a:avLst/>
          </a:prstGeom>
        </p:spPr>
      </p:pic>
      <p:pic>
        <p:nvPicPr>
          <p:cNvPr id="2050" name="Picture 2" descr="C:\Users\pp43981\Documents\Markcom tools\Brochures\Filters STF\F2400\3X24 F2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" y="2895600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418222"/>
            <a:ext cx="1905000" cy="130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4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0" y="457200"/>
            <a:ext cx="9144000" cy="44501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0000">
                <a:schemeClr val="bg1">
                  <a:lumMod val="85000"/>
                </a:schemeClr>
              </a:gs>
              <a:gs pos="64999">
                <a:schemeClr val="bg1">
                  <a:lumMod val="95000"/>
                </a:schemeClr>
              </a:gs>
              <a:gs pos="89999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4907321"/>
            <a:ext cx="9144000" cy="1066800"/>
          </a:xfrm>
          <a:prstGeom prst="rect">
            <a:avLst/>
          </a:prstGeom>
          <a:solidFill>
            <a:srgbClr val="42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07848" y="3173431"/>
            <a:ext cx="7071360" cy="236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331208" y="3173430"/>
            <a:ext cx="3038454" cy="1"/>
          </a:xfrm>
          <a:prstGeom prst="line">
            <a:avLst/>
          </a:prstGeom>
          <a:ln w="25400">
            <a:solidFill>
              <a:srgbClr val="42773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7065264" y="3173431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88" y="2036858"/>
            <a:ext cx="1031523" cy="222174"/>
          </a:xfrm>
          <a:prstGeom prst="rect">
            <a:avLst/>
          </a:prstGeom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67" y="1878031"/>
            <a:ext cx="701364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914400"/>
            <a:ext cx="7772400" cy="4154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Solid Foundation: Past, Present &amp; Future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ABOUT RIVULIS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4457700" y="505726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1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4011631"/>
            <a:ext cx="1286240" cy="394082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4" y="4087831"/>
            <a:ext cx="464301" cy="48872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4908"/>
            <a:ext cx="1042053" cy="164123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H="1">
            <a:off x="664464" y="2350471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 rot="5400000">
            <a:off x="566928" y="3081991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5008" y="3368869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1966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1578864" y="3173431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 rot="5400000">
            <a:off x="1481328" y="3081991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59408" y="2716231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1969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2493264" y="2350470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 rot="5400000">
            <a:off x="2410968" y="3081991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273808" y="3368869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1977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3404616" y="3173430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>
            <a:spLocks noChangeAspect="1"/>
          </p:cNvSpPr>
          <p:nvPr/>
        </p:nvSpPr>
        <p:spPr>
          <a:xfrm rot="5400000">
            <a:off x="3321600" y="3081991"/>
            <a:ext cx="183600" cy="183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160776" y="2716231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2006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4325112" y="2396191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 rot="5400000">
            <a:off x="4190999" y="3036271"/>
            <a:ext cx="274320" cy="274320"/>
          </a:xfrm>
          <a:prstGeom prst="ellipse">
            <a:avLst/>
          </a:prstGeom>
          <a:solidFill>
            <a:srgbClr val="427730"/>
          </a:solidFill>
          <a:ln w="44450">
            <a:solidFill>
              <a:srgbClr val="427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84320" y="3368869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5236464" y="3173431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 rot="5400000">
            <a:off x="5138928" y="3081991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rgbClr val="427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17008" y="2716231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150864" y="2396191"/>
            <a:ext cx="0" cy="822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 rot="5400000">
            <a:off x="6053328" y="3081991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rgbClr val="427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931408" y="3368869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839712" y="2735158"/>
            <a:ext cx="457200" cy="20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0" y="4087831"/>
            <a:ext cx="1118622" cy="334874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502920" y="5196881"/>
            <a:ext cx="822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Plastro </a:t>
            </a:r>
            <a:endParaRPr lang="en-US" sz="8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Irrigation established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417320" y="5193001"/>
            <a:ext cx="822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Roberts Irrigation established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331720" y="5196881"/>
            <a:ext cx="8229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T-Systems, Int. established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246120" y="5196881"/>
            <a:ext cx="8229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Water created from </a:t>
            </a:r>
            <a:r>
              <a:rPr lang="en-US" sz="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acquisition </a:t>
            </a:r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three companies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4160520" y="5196881"/>
            <a:ext cx="8229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FIMI acquired John Deere Water business unit and created Rivulis Irrigation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5074920" y="5196881"/>
            <a:ext cx="8229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of India Investment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5989320" y="5196881"/>
            <a:ext cx="8229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Manna, Precision </a:t>
            </a:r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Agriculture Subsidiary </a:t>
            </a:r>
            <a:r>
              <a:rPr lang="en-US" sz="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founded</a:t>
            </a:r>
            <a:endParaRPr lang="en-US" sz="8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903720" y="5196881"/>
            <a:ext cx="822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Merger of Rivulis and Eurodrip</a:t>
            </a: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840" y="1828800"/>
            <a:ext cx="1335829" cy="470576"/>
          </a:xfrm>
          <a:prstGeom prst="rect">
            <a:avLst/>
          </a:prstGeom>
          <a:ln>
            <a:noFill/>
          </a:ln>
        </p:spPr>
      </p:pic>
      <p:cxnSp>
        <p:nvCxnSpPr>
          <p:cNvPr id="48" name="Straight Connector 47"/>
          <p:cNvCxnSpPr/>
          <p:nvPr/>
        </p:nvCxnSpPr>
        <p:spPr>
          <a:xfrm>
            <a:off x="1325880" y="5057266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2286000" y="5059721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3200400" y="5059721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4114800" y="5059721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105400" y="5059721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5943600" y="5059721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58000" y="5059721"/>
            <a:ext cx="0" cy="6782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4864608" y="4130103"/>
            <a:ext cx="733416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DEL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 rot="5400000">
            <a:off x="6979920" y="3081991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44450">
            <a:solidFill>
              <a:srgbClr val="427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00" y="2989111"/>
            <a:ext cx="1500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34440" y="2687963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5" name="Picture 2" descr="C:\Users\am43528\AppData\Local\Temp\Irrigation_system_with_Arrey_unit_720x509_72_RG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475"/>
          <a:stretch/>
        </p:blipFill>
        <p:spPr bwMode="auto">
          <a:xfrm>
            <a:off x="6876256" y="2743200"/>
            <a:ext cx="1236490" cy="125272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6" name="Oval 25"/>
          <p:cNvSpPr/>
          <p:nvPr/>
        </p:nvSpPr>
        <p:spPr>
          <a:xfrm>
            <a:off x="6689928" y="2514600"/>
            <a:ext cx="1554480" cy="1554480"/>
          </a:xfrm>
          <a:prstGeom prst="ellipse">
            <a:avLst/>
          </a:prstGeom>
          <a:noFill/>
          <a:ln w="3810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865992" y="2687963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134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company strengths: Winning Combination</a:t>
            </a:r>
            <a:endParaRPr lang="en-US" sz="24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69863" indent="-169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on large scale operations, global distribution, </a:t>
            </a:r>
            <a:r>
              <a:rPr lang="en-US" sz="1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leading 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</a:t>
            </a:r>
            <a:r>
              <a:rPr lang="en-US" sz="1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brands and complete irrigation solutions </a:t>
            </a:r>
            <a:r>
              <a:rPr lang="en-US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the irrigation industry and growers worldwide.</a:t>
            </a:r>
          </a:p>
        </p:txBody>
      </p:sp>
      <p:sp>
        <p:nvSpPr>
          <p:cNvPr id="8" name="Oval 7"/>
          <p:cNvSpPr/>
          <p:nvPr/>
        </p:nvSpPr>
        <p:spPr>
          <a:xfrm>
            <a:off x="5042912" y="2687963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8720" y="3343283"/>
            <a:ext cx="1371600" cy="7620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9761"/>
              </a:avLst>
            </a:prstTxWarp>
            <a:spAutoFit/>
          </a:bodyPr>
          <a:lstStyle/>
          <a:p>
            <a:pPr algn="ctr"/>
            <a:r>
              <a:rPr lang="en-US" dirty="0">
                <a:solidFill>
                  <a:srgbClr val="61AC46"/>
                </a:solidFill>
              </a:rPr>
              <a:t>Operations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2152" y="3343283"/>
            <a:ext cx="1371600" cy="7620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9854762"/>
              </a:avLst>
            </a:prstTxWarp>
            <a:spAutoFit/>
          </a:bodyPr>
          <a:lstStyle/>
          <a:p>
            <a:pPr algn="ctr"/>
            <a:r>
              <a:rPr lang="en-US" dirty="0">
                <a:solidFill>
                  <a:srgbClr val="61AC46"/>
                </a:solidFill>
              </a:rPr>
              <a:t>Solutions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1952" y="3343283"/>
            <a:ext cx="1371600" cy="7620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9854762"/>
              </a:avLst>
            </a:prstTxWarp>
            <a:spAutoFit/>
          </a:bodyPr>
          <a:lstStyle/>
          <a:p>
            <a:pPr algn="ctr"/>
            <a:r>
              <a:rPr lang="en-US" dirty="0">
                <a:solidFill>
                  <a:srgbClr val="61AC46"/>
                </a:solidFill>
              </a:rPr>
              <a:t>Products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0232" y="4378404"/>
            <a:ext cx="18619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In-house Design</a:t>
            </a:r>
          </a:p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Package</a:t>
            </a:r>
          </a:p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Personalized solutions</a:t>
            </a:r>
            <a:endParaRPr lang="en-US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4378404"/>
            <a:ext cx="1645920" cy="1070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Leading Brands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  Offering</a:t>
            </a:r>
            <a:b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Quality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840" y="4368887"/>
            <a:ext cx="164592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Producer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 Buyer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Availability</a:t>
            </a:r>
          </a:p>
        </p:txBody>
      </p:sp>
      <p:sp>
        <p:nvSpPr>
          <p:cNvPr id="19" name="Oval 18"/>
          <p:cNvSpPr/>
          <p:nvPr/>
        </p:nvSpPr>
        <p:spPr>
          <a:xfrm>
            <a:off x="3204355" y="2657483"/>
            <a:ext cx="1188720" cy="11887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8088" y="4347924"/>
            <a:ext cx="1645920" cy="793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Dealer Network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Support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Coverage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0008" y="3343283"/>
            <a:ext cx="1371600" cy="7620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9854762"/>
              </a:avLst>
            </a:prstTxWarp>
            <a:spAutoFit/>
          </a:bodyPr>
          <a:lstStyle/>
          <a:p>
            <a:pPr algn="ctr"/>
            <a:r>
              <a:rPr lang="en-US" dirty="0">
                <a:solidFill>
                  <a:srgbClr val="61AC46"/>
                </a:solidFill>
              </a:rPr>
              <a:t>Distribution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71" y="3066822"/>
            <a:ext cx="1003457" cy="5145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" y="2864186"/>
            <a:ext cx="912440" cy="724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46273" y="2971800"/>
            <a:ext cx="756759" cy="752483"/>
          </a:xfrm>
          <a:prstGeom prst="rect">
            <a:avLst/>
          </a:prstGeom>
        </p:spPr>
      </p:pic>
      <p:sp>
        <p:nvSpPr>
          <p:cNvPr id="22" name="Title 5"/>
          <p:cNvSpPr>
            <a:spLocks noGrp="1"/>
          </p:cNvSpPr>
          <p:nvPr>
            <p:ph type="title"/>
          </p:nvPr>
        </p:nvSpPr>
        <p:spPr>
          <a:xfrm>
            <a:off x="6732240" y="116632"/>
            <a:ext cx="2411760" cy="2564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RIVULIS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2"/>
          <p:cNvSpPr txBox="1"/>
          <p:nvPr/>
        </p:nvSpPr>
        <p:spPr>
          <a:xfrm>
            <a:off x="186156" y="41718"/>
            <a:ext cx="8229600" cy="134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1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Global Presence</a:t>
            </a:r>
            <a:endParaRPr lang="en-US" sz="2400" b="1" dirty="0">
              <a:solidFill>
                <a:srgbClr val="61AC4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0138"/>
            <a:ext cx="89725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219200"/>
            <a:ext cx="9067800" cy="471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28599"/>
            <a:ext cx="8458200" cy="6096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lIns="0" tIns="0" rIns="0" bIns="0" rtlCol="0" anchor="ctr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0" kern="1200" spc="50" baseline="0">
                <a:solidFill>
                  <a:srgbClr val="42773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 b="1" dirty="0" err="1" smtClean="0">
                <a:solidFill>
                  <a:srgbClr val="61AC46"/>
                </a:solidFill>
              </a:rPr>
              <a:t>Rivulis</a:t>
            </a:r>
            <a:r>
              <a:rPr lang="en-US" sz="2400" b="1" dirty="0" smtClean="0">
                <a:solidFill>
                  <a:srgbClr val="61AC46"/>
                </a:solidFill>
              </a:rPr>
              <a:t> – </a:t>
            </a:r>
            <a:r>
              <a:rPr lang="en-US" sz="2400" b="1" dirty="0" err="1" smtClean="0">
                <a:solidFill>
                  <a:srgbClr val="61AC46"/>
                </a:solidFill>
              </a:rPr>
              <a:t>Eurodrip</a:t>
            </a:r>
            <a:r>
              <a:rPr lang="en-US" sz="2400" b="1" dirty="0" smtClean="0">
                <a:solidFill>
                  <a:srgbClr val="61AC46"/>
                </a:solidFill>
              </a:rPr>
              <a:t> </a:t>
            </a:r>
            <a:r>
              <a:rPr lang="en-US" sz="2400" b="1" dirty="0">
                <a:solidFill>
                  <a:srgbClr val="61AC46"/>
                </a:solidFill>
              </a:rPr>
              <a:t>Europe &amp; Africa </a:t>
            </a:r>
          </a:p>
          <a:p>
            <a:endParaRPr lang="en-US" sz="2400" b="1" dirty="0" smtClean="0">
              <a:solidFill>
                <a:srgbClr val="61AC46"/>
              </a:solidFill>
            </a:endParaRPr>
          </a:p>
          <a:p>
            <a:r>
              <a:rPr lang="en-US" sz="2400" b="1" dirty="0" smtClean="0">
                <a:solidFill>
                  <a:srgbClr val="61AC46"/>
                </a:solidFill>
              </a:rPr>
              <a:t>30</a:t>
            </a:r>
            <a:r>
              <a:rPr lang="en-US" sz="2400" b="1" baseline="30000" dirty="0" smtClean="0">
                <a:solidFill>
                  <a:srgbClr val="61AC46"/>
                </a:solidFill>
              </a:rPr>
              <a:t>th</a:t>
            </a:r>
            <a:r>
              <a:rPr lang="en-US" sz="2400" b="1" dirty="0" smtClean="0">
                <a:solidFill>
                  <a:srgbClr val="61AC46"/>
                </a:solidFill>
              </a:rPr>
              <a:t> anniversary of our T-Tape factory – </a:t>
            </a:r>
            <a:r>
              <a:rPr lang="en-US" sz="2400" b="1" dirty="0" err="1" smtClean="0">
                <a:solidFill>
                  <a:srgbClr val="61AC46"/>
                </a:solidFill>
              </a:rPr>
              <a:t>Lespinasse</a:t>
            </a:r>
            <a:r>
              <a:rPr lang="en-US" sz="2400" b="1" dirty="0" smtClean="0">
                <a:solidFill>
                  <a:srgbClr val="61AC46"/>
                </a:solidFill>
              </a:rPr>
              <a:t> - FRANCE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7" y="175260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8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14324</TotalTime>
  <Words>959</Words>
  <Application>Microsoft Office PowerPoint</Application>
  <PresentationFormat>Affichage à l'écran (4:3)</PresentationFormat>
  <Paragraphs>210</Paragraphs>
  <Slides>24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ABOUT RIVULIS</vt:lpstr>
      <vt:lpstr>ABOUT RIVULIS</vt:lpstr>
      <vt:lpstr>Présentation PowerPoint</vt:lpstr>
      <vt:lpstr>Présentation PowerPoint</vt:lpstr>
      <vt:lpstr>DISTRIBUTION</vt:lpstr>
      <vt:lpstr>Présentation PowerPoint</vt:lpstr>
      <vt:lpstr>DISTRIBUTION</vt:lpstr>
      <vt:lpstr>Présentation PowerPoint</vt:lpstr>
      <vt:lpstr>Présentation PowerPoint</vt:lpstr>
      <vt:lpstr>Présentation PowerPoint</vt:lpstr>
      <vt:lpstr>PROJECTS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Deere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D Jewell</dc:creator>
  <cp:lastModifiedBy>Perucchietti Paul</cp:lastModifiedBy>
  <cp:revision>419</cp:revision>
  <dcterms:created xsi:type="dcterms:W3CDTF">2017-01-11T19:20:12Z</dcterms:created>
  <dcterms:modified xsi:type="dcterms:W3CDTF">2018-05-28T20:04:26Z</dcterms:modified>
</cp:coreProperties>
</file>